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5268" autoAdjust="0"/>
  </p:normalViewPr>
  <p:slideViewPr>
    <p:cSldViewPr>
      <p:cViewPr varScale="1">
        <p:scale>
          <a:sx n="86" d="100"/>
          <a:sy n="86" d="100"/>
        </p:scale>
        <p:origin x="1291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Getting Started with InDesign</a:t>
            </a:r>
          </a:p>
          <a:p>
            <a:r>
              <a:rPr lang="en-US"/>
              <a:t>Designing a Document</a:t>
            </a:r>
          </a:p>
          <a:p>
            <a:r>
              <a:rPr lang="en-US"/>
              <a:t>Customizing a Document</a:t>
            </a:r>
          </a:p>
          <a:p>
            <a:r>
              <a:rPr lang="en-US"/>
              <a:t>Working with Page Elements</a:t>
            </a:r>
          </a:p>
          <a:p>
            <a:r>
              <a:rPr lang="en-US"/>
              <a:t>Building Tables</a:t>
            </a:r>
          </a:p>
          <a:p>
            <a:r>
              <a:rPr lang="en-US"/>
              <a:t>Preparing a Document for Delivery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D3D33800-C233-4D93-AC77-74305B7F0AC7}" vid="{C9D56450-70BE-4D75-B771-77121AA81ED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3_0</Template>
  <TotalTime>1</TotalTime>
  <Words>24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Myriad Pro</vt:lpstr>
      <vt:lpstr>LO Choice</vt:lpstr>
      <vt:lpstr>Course 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Outline</dc:title>
  <dc:creator>Laurie Perry</dc:creator>
  <cp:lastModifiedBy>Lindsay Bachman</cp:lastModifiedBy>
  <cp:revision>6</cp:revision>
  <dcterms:created xsi:type="dcterms:W3CDTF">2016-08-03T18:47:01Z</dcterms:created>
  <dcterms:modified xsi:type="dcterms:W3CDTF">2019-02-25T18:22:33Z</dcterms:modified>
</cp:coreProperties>
</file>