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6"/>
  </p:notesMasterIdLst>
  <p:handoutMasterIdLst>
    <p:handoutMasterId r:id="rId17"/>
  </p:handoutMasterIdLst>
  <p:sldIdLst>
    <p:sldId id="261" r:id="rId2"/>
    <p:sldId id="262" r:id="rId3"/>
    <p:sldId id="263" r:id="rId4"/>
    <p:sldId id="264" r:id="rId5"/>
    <p:sldId id="271" r:id="rId6"/>
    <p:sldId id="267" r:id="rId7"/>
    <p:sldId id="268" r:id="rId8"/>
    <p:sldId id="269" r:id="rId9"/>
    <p:sldId id="266" r:id="rId10"/>
    <p:sldId id="265" r:id="rId11"/>
    <p:sldId id="270" r:id="rId12"/>
    <p:sldId id="273" r:id="rId13"/>
    <p:sldId id="272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57" autoAdjust="0"/>
    <p:restoredTop sz="96370" autoAdjust="0"/>
  </p:normalViewPr>
  <p:slideViewPr>
    <p:cSldViewPr>
      <p:cViewPr>
        <p:scale>
          <a:sx n="130" d="100"/>
          <a:sy n="130" d="100"/>
        </p:scale>
        <p:origin x="12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61070122-22C6-4E7B-A88B-743536410436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0235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7897B14-BDA9-4DB0-B8B4-3C49C07126C8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4911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4B8BA6A-8F00-47B8-9678-EBE7F9A57A76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7513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2C3EE0B-DA44-4CD9-8949-133C7CFA2CB1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1887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DD596C9-71BC-4CF8-98E1-DC6F18550789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3046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2DCB372-402C-455E-B530-69FA1FBB671A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48293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7534A7D-CBAB-421E-B566-1FC2E0AD491F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6345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C532CF2-3995-4BD5-B5CF-46A3096AA2F8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91628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DD596C9-71BC-4CF8-98E1-DC6F18550789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4565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06992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1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998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013297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21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5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287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256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3966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085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07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401199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483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370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1143650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47671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80007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15063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14670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984228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2879401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148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77453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763005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2113326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7777163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517432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6904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569114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0670009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6968297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065117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01634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171162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25118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463559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6310297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3563255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310068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83840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7110272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381755068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808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56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5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5170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057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858" r:id="rId42"/>
    <p:sldLayoutId id="2147483859" r:id="rId43"/>
    <p:sldLayoutId id="2147483860" r:id="rId44"/>
    <p:sldLayoutId id="2147483861" r:id="rId45"/>
    <p:sldLayoutId id="2147483862" r:id="rId46"/>
    <p:sldLayoutId id="2147483799" r:id="rId47"/>
    <p:sldLayoutId id="2147483800" r:id="rId48"/>
    <p:sldLayoutId id="2147483801" r:id="rId49"/>
    <p:sldLayoutId id="2147483802" r:id="rId50"/>
    <p:sldLayoutId id="2147483804" r:id="rId5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8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9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Resolve Errors in a Document</a:t>
            </a:r>
          </a:p>
          <a:p>
            <a:r>
              <a:rPr lang="en-US" dirty="0"/>
              <a:t>Export Files for Printing and for the Web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a Document for Delivery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Packaging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9FBD33-57E2-4087-BF8D-3017F63D4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4932" y="1524000"/>
            <a:ext cx="5694136" cy="43620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09303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Bookmarks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entry that appears in the Bookmarks panel in Adobe Acrobat or Adobe Reader</a:t>
            </a:r>
          </a:p>
          <a:p>
            <a:r>
              <a:rPr lang="en-US" dirty="0"/>
              <a:t>In InDesign, the panel is used to specify bookmarks for an exported PDF file</a:t>
            </a:r>
          </a:p>
          <a:p>
            <a:r>
              <a:rPr lang="en-US" dirty="0"/>
              <a:t>Users can easily select a specific bookmark to go directly to desired section</a:t>
            </a:r>
          </a:p>
        </p:txBody>
      </p:sp>
    </p:spTree>
    <p:extLst>
      <p:ext uri="{BB962C8B-B14F-4D97-AF65-F5344CB8AC3E}">
        <p14:creationId xmlns:p14="http://schemas.microsoft.com/office/powerpoint/2010/main" val="3444354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PDF Comments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8B18FB-13E4-4655-82D4-F61DC9D1B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1966" y="1295400"/>
            <a:ext cx="3080069" cy="48034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1436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63832-EAC4-4971-98DB-2289D9938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C47E-953D-4A29-8112-136B6D5BA5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Exporting Files for Printing and the Web</a:t>
            </a:r>
          </a:p>
        </p:txBody>
      </p:sp>
    </p:spTree>
    <p:extLst>
      <p:ext uri="{BB962C8B-B14F-4D97-AF65-F5344CB8AC3E}">
        <p14:creationId xmlns:p14="http://schemas.microsoft.com/office/powerpoint/2010/main" val="3802158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features that InDesign offers for preparing a file for delivery are extremely useful and save you from potential headaches. Can you think of possible scenarios that can be avoided by using these features?</a:t>
            </a:r>
          </a:p>
          <a:p>
            <a:r>
              <a:rPr lang="en-US" dirty="0"/>
              <a:t>In your environment, are you more likely to export files for print or web?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Preflight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of performing quality checks on a document prior to printing</a:t>
            </a:r>
          </a:p>
          <a:p>
            <a:r>
              <a:rPr lang="en-US" dirty="0"/>
              <a:t>Preflight command checks a document for issues</a:t>
            </a:r>
          </a:p>
          <a:p>
            <a:r>
              <a:rPr lang="en-US" dirty="0"/>
              <a:t>Alerts you to issues, such as overtext and missing fonts</a:t>
            </a:r>
          </a:p>
          <a:p>
            <a:r>
              <a:rPr lang="en-US" dirty="0"/>
              <a:t>Live Preflight continuously checks documents as you work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146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Preflight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4099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19197" y="1417689"/>
            <a:ext cx="3105606" cy="475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56373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Print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4E7773-A456-41DE-8FD0-851F99CCF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112" y="1439777"/>
            <a:ext cx="4343776" cy="465622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6640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63832-EAC4-4971-98DB-2289D9938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E1C47E-953D-4A29-8112-136B6D5BA5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Resolving Errors in a Document</a:t>
            </a:r>
          </a:p>
        </p:txBody>
      </p:sp>
    </p:spTree>
    <p:extLst>
      <p:ext uri="{BB962C8B-B14F-4D97-AF65-F5344CB8AC3E}">
        <p14:creationId xmlns:p14="http://schemas.microsoft.com/office/powerpoint/2010/main" val="2888800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Acrobat PDF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601D60-860D-4E40-A418-6C86AC462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765" y="983129"/>
            <a:ext cx="5105400" cy="556421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1280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Adobe PDF Presets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8B18FB-13E4-4655-82D4-F61DC9D1B3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0707" y="1295400"/>
            <a:ext cx="4282587" cy="48034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5985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 New PDF Export Preset Dialog Box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147" y="1216841"/>
            <a:ext cx="5373707" cy="510775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0790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Export Files for the Web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9219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827157" y="1143000"/>
            <a:ext cx="5489686" cy="516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84134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220</Words>
  <Application>Microsoft Office PowerPoint</Application>
  <PresentationFormat>On-screen Show (4:3)</PresentationFormat>
  <Paragraphs>48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Myriad Pro</vt:lpstr>
      <vt:lpstr>1_LO Choice</vt:lpstr>
      <vt:lpstr>Preparing a Document for Delivery</vt:lpstr>
      <vt:lpstr>Preflight</vt:lpstr>
      <vt:lpstr>The Preflight Panel</vt:lpstr>
      <vt:lpstr>The Print Dialog Box</vt:lpstr>
      <vt:lpstr>PowerPoint Presentation</vt:lpstr>
      <vt:lpstr>Acrobat PDF</vt:lpstr>
      <vt:lpstr>The Adobe PDF Presets Dialog Box</vt:lpstr>
      <vt:lpstr>The New PDF Export Preset Dialog Box</vt:lpstr>
      <vt:lpstr>Export Files for the Web</vt:lpstr>
      <vt:lpstr>Packaging</vt:lpstr>
      <vt:lpstr>Bookmarks</vt:lpstr>
      <vt:lpstr>The PDF Comments Panel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31</cp:revision>
  <dcterms:created xsi:type="dcterms:W3CDTF">2016-08-03T19:19:13Z</dcterms:created>
  <dcterms:modified xsi:type="dcterms:W3CDTF">2019-02-18T20:06:33Z</dcterms:modified>
</cp:coreProperties>
</file>