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6" r:id="rId1"/>
  </p:sldMasterIdLst>
  <p:notesMasterIdLst>
    <p:notesMasterId r:id="rId20"/>
  </p:notesMasterIdLst>
  <p:handoutMasterIdLst>
    <p:handoutMasterId r:id="rId21"/>
  </p:handoutMasterIdLst>
  <p:sldIdLst>
    <p:sldId id="261" r:id="rId2"/>
    <p:sldId id="262" r:id="rId3"/>
    <p:sldId id="274" r:id="rId4"/>
    <p:sldId id="278" r:id="rId5"/>
    <p:sldId id="264" r:id="rId6"/>
    <p:sldId id="265" r:id="rId7"/>
    <p:sldId id="279" r:id="rId8"/>
    <p:sldId id="275" r:id="rId9"/>
    <p:sldId id="267" r:id="rId10"/>
    <p:sldId id="268" r:id="rId11"/>
    <p:sldId id="269" r:id="rId12"/>
    <p:sldId id="270" r:id="rId13"/>
    <p:sldId id="276" r:id="rId14"/>
    <p:sldId id="271" r:id="rId15"/>
    <p:sldId id="272" r:id="rId16"/>
    <p:sldId id="273" r:id="rId17"/>
    <p:sldId id="277" r:id="rId18"/>
    <p:sldId id="260"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C4C4"/>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13" autoAdjust="0"/>
    <p:restoredTop sz="96374" autoAdjust="0"/>
  </p:normalViewPr>
  <p:slideViewPr>
    <p:cSldViewPr>
      <p:cViewPr>
        <p:scale>
          <a:sx n="130" d="100"/>
          <a:sy n="130" d="100"/>
        </p:scale>
        <p:origin x="1086" y="-2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2/15/2019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2/15/2019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CBB10CDF-10C6-4EA9-B4CB-E216CAC07C16}" type="slidenum">
              <a:rPr lang="en-US" altLang="en-US" smtClean="0"/>
              <a:pPr/>
              <a:t>2</a:t>
            </a:fld>
            <a:endParaRPr lang="en-US" altLang="en-US"/>
          </a:p>
        </p:txBody>
      </p:sp>
    </p:spTree>
    <p:extLst>
      <p:ext uri="{BB962C8B-B14F-4D97-AF65-F5344CB8AC3E}">
        <p14:creationId xmlns:p14="http://schemas.microsoft.com/office/powerpoint/2010/main" val="4075115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9129BD60-B7F8-4D22-B209-17DB0887AAE0}" type="slidenum">
              <a:rPr lang="en-US" altLang="en-US" smtClean="0"/>
              <a:pPr/>
              <a:t>15</a:t>
            </a:fld>
            <a:endParaRPr lang="en-US" altLang="en-US"/>
          </a:p>
        </p:txBody>
      </p:sp>
    </p:spTree>
    <p:extLst>
      <p:ext uri="{BB962C8B-B14F-4D97-AF65-F5344CB8AC3E}">
        <p14:creationId xmlns:p14="http://schemas.microsoft.com/office/powerpoint/2010/main" val="2020612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9129BD60-B7F8-4D22-B209-17DB0887AAE0}" type="slidenum">
              <a:rPr lang="en-US" altLang="en-US" smtClean="0"/>
              <a:pPr/>
              <a:t>16</a:t>
            </a:fld>
            <a:endParaRPr lang="en-US" altLang="en-US"/>
          </a:p>
        </p:txBody>
      </p:sp>
    </p:spTree>
    <p:extLst>
      <p:ext uri="{BB962C8B-B14F-4D97-AF65-F5344CB8AC3E}">
        <p14:creationId xmlns:p14="http://schemas.microsoft.com/office/powerpoint/2010/main" val="2020612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B562D1E1-ABFA-4DBA-B986-904946813568}" type="slidenum">
              <a:rPr lang="en-US" altLang="en-US" smtClean="0"/>
              <a:pPr/>
              <a:t>3</a:t>
            </a:fld>
            <a:endParaRPr lang="en-US" altLang="en-US"/>
          </a:p>
        </p:txBody>
      </p:sp>
    </p:spTree>
    <p:extLst>
      <p:ext uri="{BB962C8B-B14F-4D97-AF65-F5344CB8AC3E}">
        <p14:creationId xmlns:p14="http://schemas.microsoft.com/office/powerpoint/2010/main" val="4247207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84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B562D1E1-ABFA-4DBA-B986-904946813568}" type="slidenum">
              <a:rPr lang="en-US" altLang="en-US" smtClean="0"/>
              <a:pPr/>
              <a:t>4</a:t>
            </a:fld>
            <a:endParaRPr lang="en-US" altLang="en-US"/>
          </a:p>
        </p:txBody>
      </p:sp>
    </p:spTree>
    <p:extLst>
      <p:ext uri="{BB962C8B-B14F-4D97-AF65-F5344CB8AC3E}">
        <p14:creationId xmlns:p14="http://schemas.microsoft.com/office/powerpoint/2010/main" val="1337496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6F7A45EE-9E78-414D-A803-3449E5906C70}" type="slidenum">
              <a:rPr lang="en-US" altLang="en-US" smtClean="0"/>
              <a:pPr/>
              <a:t>5</a:t>
            </a:fld>
            <a:endParaRPr lang="en-US" altLang="en-US"/>
          </a:p>
        </p:txBody>
      </p:sp>
    </p:spTree>
    <p:extLst>
      <p:ext uri="{BB962C8B-B14F-4D97-AF65-F5344CB8AC3E}">
        <p14:creationId xmlns:p14="http://schemas.microsoft.com/office/powerpoint/2010/main" val="405924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86D58BA0-CC37-49DC-8A9C-20451707F830}" type="slidenum">
              <a:rPr lang="en-US" altLang="en-US" smtClean="0"/>
              <a:pPr/>
              <a:t>9</a:t>
            </a:fld>
            <a:endParaRPr lang="en-US" altLang="en-US"/>
          </a:p>
        </p:txBody>
      </p:sp>
    </p:spTree>
    <p:extLst>
      <p:ext uri="{BB962C8B-B14F-4D97-AF65-F5344CB8AC3E}">
        <p14:creationId xmlns:p14="http://schemas.microsoft.com/office/powerpoint/2010/main" val="2760811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74F79AE0-F603-4CD5-BEBC-D68CC01C0A46}" type="slidenum">
              <a:rPr lang="en-US" altLang="en-US" smtClean="0"/>
              <a:pPr/>
              <a:t>10</a:t>
            </a:fld>
            <a:endParaRPr lang="en-US" altLang="en-US"/>
          </a:p>
        </p:txBody>
      </p:sp>
    </p:spTree>
    <p:extLst>
      <p:ext uri="{BB962C8B-B14F-4D97-AF65-F5344CB8AC3E}">
        <p14:creationId xmlns:p14="http://schemas.microsoft.com/office/powerpoint/2010/main" val="370999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56AC775E-DCF2-4728-A6F6-DFDAFF1230BE}" type="slidenum">
              <a:rPr lang="en-US" altLang="en-US" smtClean="0"/>
              <a:pPr/>
              <a:t>11</a:t>
            </a:fld>
            <a:endParaRPr lang="en-US" altLang="en-US"/>
          </a:p>
        </p:txBody>
      </p:sp>
    </p:spTree>
    <p:extLst>
      <p:ext uri="{BB962C8B-B14F-4D97-AF65-F5344CB8AC3E}">
        <p14:creationId xmlns:p14="http://schemas.microsoft.com/office/powerpoint/2010/main" val="1008169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C172C16C-E6A6-4F0A-8D66-91916F089091}" type="slidenum">
              <a:rPr lang="en-US" altLang="en-US" smtClean="0"/>
              <a:pPr/>
              <a:t>12</a:t>
            </a:fld>
            <a:endParaRPr lang="en-US" altLang="en-US"/>
          </a:p>
        </p:txBody>
      </p:sp>
    </p:spTree>
    <p:extLst>
      <p:ext uri="{BB962C8B-B14F-4D97-AF65-F5344CB8AC3E}">
        <p14:creationId xmlns:p14="http://schemas.microsoft.com/office/powerpoint/2010/main" val="31137819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9800">
              <a:defRPr>
                <a:solidFill>
                  <a:schemeClr val="tx1"/>
                </a:solidFill>
                <a:latin typeface="Arial" charset="0"/>
                <a:ea typeface="MS PGothic" pitchFamily="34" charset="-128"/>
              </a:defRPr>
            </a:lvl1pPr>
            <a:lvl2pPr marL="742950" indent="-285750" defTabSz="939800">
              <a:defRPr>
                <a:solidFill>
                  <a:schemeClr val="tx1"/>
                </a:solidFill>
                <a:latin typeface="Arial" charset="0"/>
                <a:ea typeface="MS PGothic" pitchFamily="34" charset="-128"/>
              </a:defRPr>
            </a:lvl2pPr>
            <a:lvl3pPr marL="1143000" indent="-228600" defTabSz="939800">
              <a:defRPr>
                <a:solidFill>
                  <a:schemeClr val="tx1"/>
                </a:solidFill>
                <a:latin typeface="Arial" charset="0"/>
                <a:ea typeface="MS PGothic" pitchFamily="34" charset="-128"/>
              </a:defRPr>
            </a:lvl3pPr>
            <a:lvl4pPr marL="1600200" indent="-228600" defTabSz="939800">
              <a:defRPr>
                <a:solidFill>
                  <a:schemeClr val="tx1"/>
                </a:solidFill>
                <a:latin typeface="Arial" charset="0"/>
                <a:ea typeface="MS PGothic" pitchFamily="34" charset="-128"/>
              </a:defRPr>
            </a:lvl4pPr>
            <a:lvl5pPr marL="2057400" indent="-228600" defTabSz="939800">
              <a:defRPr>
                <a:solidFill>
                  <a:schemeClr val="tx1"/>
                </a:solidFill>
                <a:latin typeface="Arial" charset="0"/>
                <a:ea typeface="MS PGothic" pitchFamily="34" charset="-128"/>
              </a:defRPr>
            </a:lvl5pPr>
            <a:lvl6pPr marL="2514600" indent="-228600" defTabSz="939800" eaLnBrk="0" fontAlgn="base" hangingPunct="0">
              <a:spcBef>
                <a:spcPct val="0"/>
              </a:spcBef>
              <a:spcAft>
                <a:spcPct val="0"/>
              </a:spcAft>
              <a:defRPr>
                <a:solidFill>
                  <a:schemeClr val="tx1"/>
                </a:solidFill>
                <a:latin typeface="Arial" charset="0"/>
                <a:ea typeface="MS PGothic" pitchFamily="34" charset="-128"/>
              </a:defRPr>
            </a:lvl6pPr>
            <a:lvl7pPr marL="2971800" indent="-228600" defTabSz="939800" eaLnBrk="0" fontAlgn="base" hangingPunct="0">
              <a:spcBef>
                <a:spcPct val="0"/>
              </a:spcBef>
              <a:spcAft>
                <a:spcPct val="0"/>
              </a:spcAft>
              <a:defRPr>
                <a:solidFill>
                  <a:schemeClr val="tx1"/>
                </a:solidFill>
                <a:latin typeface="Arial" charset="0"/>
                <a:ea typeface="MS PGothic" pitchFamily="34" charset="-128"/>
              </a:defRPr>
            </a:lvl7pPr>
            <a:lvl8pPr marL="3429000" indent="-228600" defTabSz="939800" eaLnBrk="0" fontAlgn="base" hangingPunct="0">
              <a:spcBef>
                <a:spcPct val="0"/>
              </a:spcBef>
              <a:spcAft>
                <a:spcPct val="0"/>
              </a:spcAft>
              <a:defRPr>
                <a:solidFill>
                  <a:schemeClr val="tx1"/>
                </a:solidFill>
                <a:latin typeface="Arial" charset="0"/>
                <a:ea typeface="MS PGothic" pitchFamily="34" charset="-128"/>
              </a:defRPr>
            </a:lvl8pPr>
            <a:lvl9pPr marL="3886200" indent="-228600" defTabSz="939800" eaLnBrk="0" fontAlgn="base" hangingPunct="0">
              <a:spcBef>
                <a:spcPct val="0"/>
              </a:spcBef>
              <a:spcAft>
                <a:spcPct val="0"/>
              </a:spcAft>
              <a:defRPr>
                <a:solidFill>
                  <a:schemeClr val="tx1"/>
                </a:solidFill>
                <a:latin typeface="Arial" charset="0"/>
                <a:ea typeface="MS PGothic" pitchFamily="34" charset="-128"/>
              </a:defRPr>
            </a:lvl9pPr>
          </a:lstStyle>
          <a:p>
            <a:fld id="{872BA6E6-921A-4DDA-8041-C88E758D1BFD}" type="slidenum">
              <a:rPr lang="en-US" altLang="en-US" smtClean="0"/>
              <a:pPr/>
              <a:t>14</a:t>
            </a:fld>
            <a:endParaRPr lang="en-US" altLang="en-US"/>
          </a:p>
        </p:txBody>
      </p:sp>
    </p:spTree>
    <p:extLst>
      <p:ext uri="{BB962C8B-B14F-4D97-AF65-F5344CB8AC3E}">
        <p14:creationId xmlns:p14="http://schemas.microsoft.com/office/powerpoint/2010/main" val="14870977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rse/Lesson Outlin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a:p>
        </p:txBody>
      </p:sp>
      <p:pic>
        <p:nvPicPr>
          <p:cNvPr id="13" name="Picture 12" descr="course outline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80888"/>
            <a:ext cx="9144000" cy="896112"/>
          </a:xfrm>
          <a:prstGeom prst="rect">
            <a:avLst/>
          </a:prstGeom>
        </p:spPr>
      </p:pic>
      <p:sp>
        <p:nvSpPr>
          <p:cNvPr id="11" name="Content Placeholder 2"/>
          <p:cNvSpPr>
            <a:spLocks noGrp="1"/>
          </p:cNvSpPr>
          <p:nvPr>
            <p:ph idx="1"/>
          </p:nvPr>
        </p:nvSpPr>
        <p:spPr>
          <a:xfrm>
            <a:off x="341925" y="1302040"/>
            <a:ext cx="8460150" cy="4131352"/>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sz="1400"/>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Course/Lesson outline</a:t>
            </a:r>
          </a:p>
        </p:txBody>
      </p:sp>
    </p:spTree>
    <p:extLst>
      <p:ext uri="{BB962C8B-B14F-4D97-AF65-F5344CB8AC3E}">
        <p14:creationId xmlns:p14="http://schemas.microsoft.com/office/powerpoint/2010/main" val="1262890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chemeClr val="bg1"/>
                </a:solidFill>
                <a:latin typeface="Myriad Pro"/>
              </a:rPr>
              <a:t>Activity</a:t>
            </a:r>
          </a:p>
        </p:txBody>
      </p:sp>
      <p:pic>
        <p:nvPicPr>
          <p:cNvPr id="7" name="Picture 6">
            <a:extLst>
              <a:ext uri="{FF2B5EF4-FFF2-40B4-BE49-F238E27FC236}">
                <a16:creationId xmlns:a16="http://schemas.microsoft.com/office/drawing/2014/main" id="{F2DE749B-ABEB-48F3-9D2B-5E513D86529A}"/>
              </a:ext>
            </a:extLst>
          </p:cNvPr>
          <p:cNvPicPr>
            <a:picLocks noChangeAspect="1"/>
          </p:cNvPicPr>
          <p:nvPr userDrawn="1"/>
        </p:nvPicPr>
        <p:blipFill>
          <a:blip r:embed="rId2"/>
          <a:stretch>
            <a:fillRect/>
          </a:stretch>
        </p:blipFill>
        <p:spPr>
          <a:xfrm>
            <a:off x="2805920" y="2574545"/>
            <a:ext cx="3532160" cy="1920240"/>
          </a:xfrm>
          <a:prstGeom prst="rect">
            <a:avLst/>
          </a:prstGeom>
        </p:spPr>
      </p:pic>
      <p:pic>
        <p:nvPicPr>
          <p:cNvPr id="8" name="Picture 7" descr="bottom graphic.png">
            <a:extLst>
              <a:ext uri="{FF2B5EF4-FFF2-40B4-BE49-F238E27FC236}">
                <a16:creationId xmlns:a16="http://schemas.microsoft.com/office/drawing/2014/main" id="{7FA1B561-FD09-4177-BEFF-5AE0DBC8A7D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19800"/>
            <a:ext cx="9144000" cy="457200"/>
          </a:xfrm>
          <a:prstGeom prst="rect">
            <a:avLst/>
          </a:prstGeom>
        </p:spPr>
      </p:pic>
    </p:spTree>
    <p:extLst>
      <p:ext uri="{BB962C8B-B14F-4D97-AF65-F5344CB8AC3E}">
        <p14:creationId xmlns:p14="http://schemas.microsoft.com/office/powerpoint/2010/main" val="4184078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title</a:t>
            </a:r>
          </a:p>
        </p:txBody>
      </p:sp>
      <p:sp>
        <p:nvSpPr>
          <p:cNvPr id="5" name="Slide Number Placeholder 4"/>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13297711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flective Questions">
    <p:spTree>
      <p:nvGrpSpPr>
        <p:cNvPr id="1" name=""/>
        <p:cNvGrpSpPr/>
        <p:nvPr/>
      </p:nvGrpSpPr>
      <p:grpSpPr>
        <a:xfrm>
          <a:off x="0" y="0"/>
          <a:ext cx="0" cy="0"/>
          <a:chOff x="0" y="0"/>
          <a:chExt cx="0" cy="0"/>
        </a:xfrm>
      </p:grpSpPr>
      <p:pic>
        <p:nvPicPr>
          <p:cNvPr id="4" name="Picture 3" descr="bubbles.png"/>
          <p:cNvPicPr>
            <a:picLocks noChangeAspect="1"/>
          </p:cNvPicPr>
          <p:nvPr/>
        </p:nvPicPr>
        <p:blipFill rotWithShape="1">
          <a:blip r:embed="rId2">
            <a:extLst>
              <a:ext uri="{28A0092B-C50C-407E-A947-70E740481C1C}">
                <a14:useLocalDpi xmlns:a14="http://schemas.microsoft.com/office/drawing/2010/main" val="0"/>
              </a:ext>
            </a:extLst>
          </a:blip>
          <a:srcRect l="52379" t="67295"/>
          <a:stretch/>
        </p:blipFill>
        <p:spPr>
          <a:xfrm>
            <a:off x="4800599" y="4648199"/>
            <a:ext cx="4354443" cy="2242929"/>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341925" y="1302039"/>
            <a:ext cx="8460150" cy="4525963"/>
          </a:xfrm>
        </p:spPr>
        <p:txBody>
          <a:bodyPr/>
          <a:lstStyle>
            <a:lvl1pPr>
              <a:spcAft>
                <a:spcPts val="2400"/>
              </a:spcAft>
              <a:buFont typeface="+mj-lt"/>
              <a:buAutoNum type="arabicPeriod"/>
              <a:defRPr sz="2000"/>
            </a:lvl1pPr>
            <a:lvl2pPr marL="800100" indent="-342900">
              <a:buFont typeface="+mj-lt"/>
              <a:buAutoNum type="arabicPeriod"/>
              <a:defRPr/>
            </a:lvl2pPr>
            <a:lvl3pPr marL="1257300" indent="-342900">
              <a:buFont typeface="+mj-lt"/>
              <a:buAutoNum type="arabicPeriod"/>
              <a:defRPr/>
            </a:lvl3pPr>
            <a:lvl4pPr marL="1828800" indent="-457200">
              <a:buFont typeface="+mj-lt"/>
              <a:buAutoNum type="arabicPeriod"/>
              <a:defRPr/>
            </a:lvl4pPr>
            <a:lvl5pPr marL="2286000" indent="-4572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chemeClr val="bg1"/>
                </a:solidFill>
                <a:latin typeface="Myriad Pro"/>
              </a:rPr>
              <a:t>Reflective Questions</a:t>
            </a:r>
          </a:p>
        </p:txBody>
      </p:sp>
    </p:spTree>
    <p:extLst>
      <p:ext uri="{BB962C8B-B14F-4D97-AF65-F5344CB8AC3E}">
        <p14:creationId xmlns:p14="http://schemas.microsoft.com/office/powerpoint/2010/main" val="37739123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3699311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1746043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457200" y="1600200"/>
            <a:ext cx="4038600" cy="4525963"/>
          </a:xfrm>
        </p:spPr>
        <p:txBody>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600200"/>
            <a:ext cx="4038600" cy="4525963"/>
          </a:xfrm>
        </p:spPr>
        <p:txBody>
          <a:bodyPr>
            <a:noAutofit/>
          </a:bodyPr>
          <a:lstStyle>
            <a:lvl1pPr>
              <a:defRPr sz="1800"/>
            </a:lvl1pPr>
            <a:lvl2pPr>
              <a:defRPr sz="1600"/>
            </a:lvl2pPr>
            <a:lvl3pPr>
              <a:defRPr sz="14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4171699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Text Placeholder 2"/>
          <p:cNvSpPr>
            <a:spLocks noGrp="1"/>
          </p:cNvSpPr>
          <p:nvPr>
            <p:ph type="body" idx="1"/>
          </p:nvPr>
        </p:nvSpPr>
        <p:spPr>
          <a:xfrm>
            <a:off x="457200" y="1535113"/>
            <a:ext cx="4040188" cy="639762"/>
          </a:xfrm>
        </p:spPr>
        <p:txBody>
          <a:bodyPr anchor="b">
            <a:noAutofit/>
          </a:bodyPr>
          <a:lstStyle>
            <a:lvl1pPr marL="0" indent="0" algn="l">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5" y="1535113"/>
            <a:ext cx="4041775" cy="639762"/>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Autofit/>
          </a:bodyPr>
          <a:lstStyle>
            <a:lvl1pPr>
              <a:defRPr sz="1800"/>
            </a:lvl1pPr>
            <a:lvl2pPr>
              <a:defRPr sz="1600"/>
            </a:lvl2pPr>
            <a:lvl3pPr>
              <a:defRPr sz="14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9" name="Slide Number Placeholder 8"/>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3151777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9972" y="107462"/>
            <a:ext cx="7797800" cy="820616"/>
          </a:xfrm>
        </p:spPr>
        <p:txBody>
          <a:bodyPr anchor="ctr" anchorCtr="0">
            <a:noAutofit/>
          </a:bodyPr>
          <a:lstStyle>
            <a:lvl1pPr algn="l">
              <a:defRPr sz="2400" b="0"/>
            </a:lvl1pPr>
          </a:lstStyle>
          <a:p>
            <a:r>
              <a:rPr lang="en-US" dirty="0"/>
              <a:t>Click to add title</a:t>
            </a:r>
          </a:p>
        </p:txBody>
      </p:sp>
      <p:sp>
        <p:nvSpPr>
          <p:cNvPr id="3" name="Content Placeholder 2"/>
          <p:cNvSpPr>
            <a:spLocks noGrp="1"/>
          </p:cNvSpPr>
          <p:nvPr>
            <p:ph idx="1"/>
          </p:nvPr>
        </p:nvSpPr>
        <p:spPr>
          <a:xfrm>
            <a:off x="3575050" y="1435100"/>
            <a:ext cx="5111750" cy="4691063"/>
          </a:xfrm>
        </p:spPr>
        <p:txBody>
          <a:bodyPr>
            <a:noAutofit/>
          </a:bodyPr>
          <a:lstStyle>
            <a:lvl1pPr>
              <a:defRPr sz="1800"/>
            </a:lvl1pPr>
            <a:lvl2pPr>
              <a:defRPr sz="1600"/>
            </a:lvl2pPr>
            <a:lvl3pPr>
              <a:defRPr sz="1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103349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56904"/>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1113691"/>
            <a:ext cx="5486400" cy="3770187"/>
          </a:xfrm>
        </p:spPr>
        <p:txBody>
          <a:bodyPr>
            <a:no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523642"/>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Slide Number Placeholder 6"/>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2882792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535810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 Fill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341925" y="1302040"/>
            <a:ext cx="8460150" cy="4920960"/>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spTree>
    <p:extLst>
      <p:ext uri="{BB962C8B-B14F-4D97-AF65-F5344CB8AC3E}">
        <p14:creationId xmlns:p14="http://schemas.microsoft.com/office/powerpoint/2010/main" val="1899989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1211385"/>
            <a:ext cx="2057400" cy="4914778"/>
          </a:xfrm>
        </p:spPr>
        <p:txBody>
          <a:bodyPr vert="eaVert"/>
          <a:lstStyle>
            <a:lvl1pPr>
              <a:defRPr>
                <a:solidFill>
                  <a:srgbClr val="000000"/>
                </a:solidFill>
              </a:defRPr>
            </a:lvl1pPr>
          </a:lstStyle>
          <a:p>
            <a:r>
              <a:rPr lang="en-US" dirty="0"/>
              <a:t>Click to add title</a:t>
            </a:r>
          </a:p>
        </p:txBody>
      </p:sp>
      <p:sp>
        <p:nvSpPr>
          <p:cNvPr id="3" name="Vertical Text Placeholder 2"/>
          <p:cNvSpPr>
            <a:spLocks noGrp="1"/>
          </p:cNvSpPr>
          <p:nvPr>
            <p:ph type="body" orient="vert" idx="1"/>
          </p:nvPr>
        </p:nvSpPr>
        <p:spPr>
          <a:xfrm>
            <a:off x="457200" y="1211385"/>
            <a:ext cx="6019800" cy="4914778"/>
          </a:xfrm>
        </p:spPr>
        <p:txBody>
          <a:bodyPr vert="eaVert"/>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2085181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1924" y="100269"/>
            <a:ext cx="7932614" cy="844611"/>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p:txBody>
      </p:sp>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a:p>
        </p:txBody>
      </p:sp>
    </p:spTree>
    <p:extLst>
      <p:ext uri="{BB962C8B-B14F-4D97-AF65-F5344CB8AC3E}">
        <p14:creationId xmlns:p14="http://schemas.microsoft.com/office/powerpoint/2010/main" val="24166121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Reflective Questions">
    <p:spTree>
      <p:nvGrpSpPr>
        <p:cNvPr id="1" name=""/>
        <p:cNvGrpSpPr/>
        <p:nvPr/>
      </p:nvGrpSpPr>
      <p:grpSpPr>
        <a:xfrm>
          <a:off x="0" y="0"/>
          <a:ext cx="0" cy="0"/>
          <a:chOff x="0" y="0"/>
          <a:chExt cx="0" cy="0"/>
        </a:xfrm>
      </p:grpSpPr>
      <p:pic>
        <p:nvPicPr>
          <p:cNvPr id="8" name="Picture 7"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pic>
        <p:nvPicPr>
          <p:cNvPr id="4" name="Picture 3" descr="bubbl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43" y="33129"/>
            <a:ext cx="9144000" cy="68580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hasCustomPrompt="1"/>
          </p:nvPr>
        </p:nvSpPr>
        <p:spPr>
          <a:xfrm>
            <a:off x="341925" y="1302039"/>
            <a:ext cx="8460150" cy="4525963"/>
          </a:xfrm>
          <a:prstGeom prst="rect">
            <a:avLst/>
          </a:prstGeom>
        </p:spPr>
        <p:txBody>
          <a:bodyPr/>
          <a:lstStyle>
            <a:lvl1pPr marL="342900" indent="-342900">
              <a:spcAft>
                <a:spcPts val="0"/>
              </a:spcAft>
              <a:buClr>
                <a:srgbClr val="009DDC"/>
              </a:buClr>
              <a:buFont typeface="+mj-lt"/>
              <a:buAutoNum type="arabicPeriod"/>
              <a:defRPr sz="2000" baseline="0"/>
            </a:lvl1pPr>
            <a:lvl2pPr marL="742950" indent="-285750">
              <a:spcAft>
                <a:spcPts val="0"/>
              </a:spcAft>
              <a:buClr>
                <a:srgbClr val="009DDC"/>
              </a:buClr>
              <a:buFont typeface="Arial"/>
              <a:buChar char="•"/>
              <a:defRPr sz="1800" baseline="0"/>
            </a:lvl2pPr>
          </a:lstStyle>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r>
              <a:rPr kumimoji="0" lang="en-US" sz="2000" b="0" i="0" u="none" strike="noStrike" kern="0" cap="none" spc="0" normalizeH="0" baseline="0" noProof="0" dirty="0">
                <a:ln>
                  <a:noFill/>
                </a:ln>
                <a:solidFill>
                  <a:sysClr val="windowText" lastClr="000000"/>
                </a:solidFill>
                <a:effectLst/>
                <a:uLnTx/>
                <a:uFillTx/>
              </a:rPr>
              <a:t>Question #1</a:t>
            </a: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r>
              <a:rPr kumimoji="0" lang="en-US" sz="2000" b="0" i="0" u="none" strike="noStrike" kern="0" cap="none" spc="0" normalizeH="0" baseline="0" noProof="0" dirty="0">
                <a:ln>
                  <a:noFill/>
                </a:ln>
                <a:solidFill>
                  <a:sysClr val="windowText" lastClr="000000"/>
                </a:solidFill>
                <a:effectLst/>
                <a:uLnTx/>
                <a:uFillTx/>
              </a:rPr>
              <a:t>Question #2</a:t>
            </a: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endParaRPr kumimoji="0" lang="en-US" sz="2000" b="0" i="0" u="none" strike="noStrike" kern="0" cap="none" spc="0" normalizeH="0" baseline="0" noProof="0" dirty="0">
              <a:ln>
                <a:noFill/>
              </a:ln>
              <a:solidFill>
                <a:sysClr val="windowText" lastClr="000000"/>
              </a:solidFill>
              <a:effectLst/>
              <a:uLnTx/>
              <a:uFillTx/>
            </a:endParaRPr>
          </a:p>
          <a:p>
            <a:pPr marL="342900" marR="0" lvl="0" indent="-342900" defTabSz="914400" eaLnBrk="1" fontAlgn="auto" latinLnBrk="0" hangingPunct="1">
              <a:lnSpc>
                <a:spcPct val="100000"/>
              </a:lnSpc>
              <a:spcBef>
                <a:spcPts val="0"/>
              </a:spcBef>
              <a:spcAft>
                <a:spcPts val="0"/>
              </a:spcAft>
              <a:buClr>
                <a:srgbClr val="009DDC"/>
              </a:buClr>
              <a:buSzTx/>
              <a:buFont typeface="+mj-lt"/>
              <a:buAutoNum type="arabicPeriod"/>
              <a:tabLst/>
              <a:defRPr/>
            </a:pPr>
            <a:endParaRPr kumimoji="0" lang="en-US" sz="2000" b="0" i="0" u="none" strike="noStrike" kern="0" cap="none" spc="0" normalizeH="0" baseline="0" noProof="0" dirty="0">
              <a:ln>
                <a:noFill/>
              </a:ln>
              <a:solidFill>
                <a:sysClr val="windowText" lastClr="000000"/>
              </a:solidFill>
              <a:effectLst/>
              <a:uLnTx/>
              <a:uFillTx/>
            </a:endParaRPr>
          </a:p>
        </p:txBody>
      </p:sp>
      <p:sp>
        <p:nvSpPr>
          <p:cNvPr id="9"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lvl1pPr>
              <a:defRPr baseline="0"/>
            </a:lvl1pPr>
          </a:lstStyle>
          <a:p>
            <a:r>
              <a:rPr lang="en-US" dirty="0"/>
              <a:t>Reflective Questions</a:t>
            </a:r>
          </a:p>
        </p:txBody>
      </p:sp>
    </p:spTree>
    <p:extLst>
      <p:ext uri="{BB962C8B-B14F-4D97-AF65-F5344CB8AC3E}">
        <p14:creationId xmlns:p14="http://schemas.microsoft.com/office/powerpoint/2010/main" val="22169257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urse/Lesson Outline">
    <p:spTree>
      <p:nvGrpSpPr>
        <p:cNvPr id="1" name=""/>
        <p:cNvGrpSpPr/>
        <p:nvPr/>
      </p:nvGrpSpPr>
      <p:grpSpPr>
        <a:xfrm>
          <a:off x="0" y="0"/>
          <a:ext cx="0" cy="0"/>
          <a:chOff x="0" y="0"/>
          <a:chExt cx="0" cy="0"/>
        </a:xfrm>
      </p:grpSpPr>
      <p:pic>
        <p:nvPicPr>
          <p:cNvPr id="9" name="Picture 8"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t>‹#›</a:t>
            </a:fld>
            <a:endParaRPr lang="en-US"/>
          </a:p>
        </p:txBody>
      </p:sp>
      <p:pic>
        <p:nvPicPr>
          <p:cNvPr id="13" name="Picture 12" descr="course outline graph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80888"/>
            <a:ext cx="9144000" cy="896112"/>
          </a:xfrm>
          <a:prstGeom prst="rect">
            <a:avLst/>
          </a:prstGeom>
        </p:spPr>
      </p:pic>
      <p:pic>
        <p:nvPicPr>
          <p:cNvPr id="7" name="Picture 6" descr="course outline graphic.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5580888"/>
            <a:ext cx="9144000" cy="896112"/>
          </a:xfrm>
          <a:prstGeom prst="rect">
            <a:avLst/>
          </a:prstGeom>
        </p:spPr>
      </p:pic>
      <p:sp>
        <p:nvSpPr>
          <p:cNvPr id="11" name="Content Placeholder 2"/>
          <p:cNvSpPr>
            <a:spLocks noGrp="1"/>
          </p:cNvSpPr>
          <p:nvPr>
            <p:ph idx="1"/>
          </p:nvPr>
        </p:nvSpPr>
        <p:spPr>
          <a:xfrm>
            <a:off x="341925" y="1302040"/>
            <a:ext cx="8460150" cy="4131352"/>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sz="1400"/>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p>
            <a:r>
              <a:rPr lang="en-US" dirty="0"/>
              <a:t>Course/Lesson outline</a:t>
            </a:r>
          </a:p>
        </p:txBody>
      </p:sp>
    </p:spTree>
    <p:extLst>
      <p:ext uri="{BB962C8B-B14F-4D97-AF65-F5344CB8AC3E}">
        <p14:creationId xmlns:p14="http://schemas.microsoft.com/office/powerpoint/2010/main" val="12749071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No Fill Slide">
    <p:spTree>
      <p:nvGrpSpPr>
        <p:cNvPr id="1" name=""/>
        <p:cNvGrpSpPr/>
        <p:nvPr/>
      </p:nvGrpSpPr>
      <p:grpSpPr>
        <a:xfrm>
          <a:off x="0" y="0"/>
          <a:ext cx="0" cy="0"/>
          <a:chOff x="0" y="0"/>
          <a:chExt cx="0" cy="0"/>
        </a:xfrm>
      </p:grpSpPr>
      <p:pic>
        <p:nvPicPr>
          <p:cNvPr id="5" name="Picture 4"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341925" y="1302040"/>
            <a:ext cx="8460150" cy="4920960"/>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p>
            <a:r>
              <a:rPr lang="en-US" dirty="0"/>
              <a:t>Click to add title</a:t>
            </a:r>
          </a:p>
        </p:txBody>
      </p:sp>
    </p:spTree>
    <p:extLst>
      <p:ext uri="{BB962C8B-B14F-4D97-AF65-F5344CB8AC3E}">
        <p14:creationId xmlns:p14="http://schemas.microsoft.com/office/powerpoint/2010/main" val="40968262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Bottom Fill Slide">
    <p:spTree>
      <p:nvGrpSpPr>
        <p:cNvPr id="1" name=""/>
        <p:cNvGrpSpPr/>
        <p:nvPr/>
      </p:nvGrpSpPr>
      <p:grpSpPr>
        <a:xfrm>
          <a:off x="0" y="0"/>
          <a:ext cx="0" cy="0"/>
          <a:chOff x="0" y="0"/>
          <a:chExt cx="0" cy="0"/>
        </a:xfrm>
      </p:grpSpPr>
      <p:pic>
        <p:nvPicPr>
          <p:cNvPr id="7" name="Picture 6"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5" name="Picture 4" descr="bottom graphic.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19800"/>
            <a:ext cx="9144000" cy="457200"/>
          </a:xfrm>
          <a:prstGeom prst="rect">
            <a:avLst/>
          </a:prstGeom>
        </p:spPr>
      </p:pic>
      <p:sp>
        <p:nvSpPr>
          <p:cNvPr id="9"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11886161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orner Fill">
    <p:spTree>
      <p:nvGrpSpPr>
        <p:cNvPr id="1" name=""/>
        <p:cNvGrpSpPr/>
        <p:nvPr/>
      </p:nvGrpSpPr>
      <p:grpSpPr>
        <a:xfrm>
          <a:off x="0" y="0"/>
          <a:ext cx="0" cy="0"/>
          <a:chOff x="0" y="0"/>
          <a:chExt cx="0" cy="0"/>
        </a:xfrm>
      </p:grpSpPr>
      <p:pic>
        <p:nvPicPr>
          <p:cNvPr id="8" name="Picture 7" descr="header_strok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pic>
        <p:nvPicPr>
          <p:cNvPr id="7" name="Picture 6" descr="choice blocks-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11"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rm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1052025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ttom Fill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5" name="Picture 4" descr="bottom graph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19800"/>
            <a:ext cx="9144000" cy="457200"/>
          </a:xfrm>
          <a:prstGeom prst="rect">
            <a:avLst/>
          </a:prstGeom>
        </p:spPr>
      </p:pic>
      <p:sp>
        <p:nvSpPr>
          <p:cNvPr id="9"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2435894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rner Fill">
    <p:spTree>
      <p:nvGrpSpPr>
        <p:cNvPr id="1" name=""/>
        <p:cNvGrpSpPr/>
        <p:nvPr/>
      </p:nvGrpSpPr>
      <p:grpSpPr>
        <a:xfrm>
          <a:off x="0" y="0"/>
          <a:ext cx="0" cy="0"/>
          <a:chOff x="0" y="0"/>
          <a:chExt cx="0" cy="0"/>
        </a:xfrm>
      </p:grpSpPr>
      <p:pic>
        <p:nvPicPr>
          <p:cNvPr id="7" name="Picture 6" descr="choice blocks-02.png"/>
          <p:cNvPicPr>
            <a:picLocks noChangeAspect="1"/>
          </p:cNvPicPr>
          <p:nvPr/>
        </p:nvPicPr>
        <p:blipFill rotWithShape="1">
          <a:blip r:embed="rId2">
            <a:extLst>
              <a:ext uri="{28A0092B-C50C-407E-A947-70E740481C1C}">
                <a14:useLocalDpi xmlns:a14="http://schemas.microsoft.com/office/drawing/2010/main" val="0"/>
              </a:ext>
            </a:extLst>
          </a:blip>
          <a:srcRect l="68333" t="62222"/>
          <a:stretch/>
        </p:blipFill>
        <p:spPr>
          <a:xfrm>
            <a:off x="6248400" y="4267200"/>
            <a:ext cx="2895600" cy="25908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11"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sp>
        <p:nvSpPr>
          <p:cNvPr id="10" name="Content Placeholder 2"/>
          <p:cNvSpPr>
            <a:spLocks noGrp="1"/>
          </p:cNvSpPr>
          <p:nvPr>
            <p:ph idx="1"/>
          </p:nvPr>
        </p:nvSpPr>
        <p:spPr>
          <a:xfrm>
            <a:off x="341925" y="1302040"/>
            <a:ext cx="8460150" cy="4481345"/>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4211773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lossary Term Definition">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341925" y="2209800"/>
            <a:ext cx="8460150" cy="4013200"/>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6934200" cy="762000"/>
          </a:xfrm>
        </p:spPr>
        <p:txBody>
          <a:bodyPr/>
          <a:lstStyle>
            <a:lvl1pPr marL="0" indent="0" algn="l" defTabSz="457200" rtl="0" eaLnBrk="1" latinLnBrk="0" hangingPunct="1">
              <a:spcBef>
                <a:spcPct val="20000"/>
              </a:spcBef>
              <a:buClr>
                <a:schemeClr val="accent1"/>
              </a:buClr>
              <a:buFont typeface="Arial"/>
              <a:buNone/>
              <a:defRPr lang="en-US" sz="1800" b="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spTree>
    <p:extLst>
      <p:ext uri="{BB962C8B-B14F-4D97-AF65-F5344CB8AC3E}">
        <p14:creationId xmlns:p14="http://schemas.microsoft.com/office/powerpoint/2010/main" val="28003791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lossary Term Definition with Corner Fill">
    <p:spTree>
      <p:nvGrpSpPr>
        <p:cNvPr id="1" name=""/>
        <p:cNvGrpSpPr/>
        <p:nvPr/>
      </p:nvGrpSpPr>
      <p:grpSpPr>
        <a:xfrm>
          <a:off x="0" y="0"/>
          <a:ext cx="0" cy="0"/>
          <a:chOff x="0" y="0"/>
          <a:chExt cx="0" cy="0"/>
        </a:xfrm>
      </p:grpSpPr>
      <p:pic>
        <p:nvPicPr>
          <p:cNvPr id="11" name="Picture 10" descr="choice blocks-02.png">
            <a:extLst>
              <a:ext uri="{FF2B5EF4-FFF2-40B4-BE49-F238E27FC236}">
                <a16:creationId xmlns:a16="http://schemas.microsoft.com/office/drawing/2014/main" id="{8DA6CE66-0146-4689-BC9F-F5623349635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8333" t="62222"/>
          <a:stretch/>
        </p:blipFill>
        <p:spPr>
          <a:xfrm>
            <a:off x="6248400" y="4267200"/>
            <a:ext cx="2895600" cy="2590800"/>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p>
            <a:r>
              <a:rPr lang="en-US" dirty="0"/>
              <a:t>Click to add title</a:t>
            </a:r>
          </a:p>
        </p:txBody>
      </p:sp>
      <p:pic>
        <p:nvPicPr>
          <p:cNvPr id="10" name="Picture 100" descr="book">
            <a:extLst>
              <a:ext uri="{FF2B5EF4-FFF2-40B4-BE49-F238E27FC236}">
                <a16:creationId xmlns:a16="http://schemas.microsoft.com/office/drawing/2014/main" id="{C97CB2FE-FA07-47EC-B391-E0375C6755E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9600" y="1177137"/>
            <a:ext cx="1038673" cy="908838"/>
          </a:xfrm>
          <a:prstGeom prst="rect">
            <a:avLst/>
          </a:prstGeom>
          <a:noFill/>
          <a:extLst>
            <a:ext uri="{909E8E84-426E-40DD-AFC4-6F175D3DCCD1}">
              <a14:hiddenFill xmlns:a14="http://schemas.microsoft.com/office/drawing/2010/main">
                <a:solidFill>
                  <a:srgbClr val="FFFFFF"/>
                </a:solidFill>
              </a14:hiddenFill>
            </a:ext>
          </a:extLst>
        </p:spPr>
      </p:pic>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1259979"/>
            <a:ext cx="6934200" cy="762000"/>
          </a:xfrm>
        </p:spPr>
        <p:txBody>
          <a:bodyPr/>
          <a:lstStyle>
            <a:lvl1pPr marL="0" indent="0" algn="l" defTabSz="457200" rtl="0" eaLnBrk="1" latinLnBrk="0" hangingPunct="1">
              <a:spcBef>
                <a:spcPct val="20000"/>
              </a:spcBef>
              <a:buClr>
                <a:schemeClr val="accent1"/>
              </a:buClr>
              <a:buFont typeface="Arial"/>
              <a:buNone/>
              <a:defRPr lang="en-US" sz="1800" kern="1200" dirty="0" smtClean="0">
                <a:solidFill>
                  <a:schemeClr val="accent1"/>
                </a:solidFill>
                <a:latin typeface="+mn-lt"/>
                <a:ea typeface="+mn-ea"/>
                <a:cs typeface="+mn-cs"/>
              </a:defRPr>
            </a:lvl1pPr>
            <a:lvl2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2pPr>
            <a:lvl3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3pPr>
            <a:lvl4pPr marL="0" indent="0" algn="l" defTabSz="457200" rtl="0" eaLnBrk="1" latinLnBrk="0" hangingPunct="1">
              <a:spcBef>
                <a:spcPct val="20000"/>
              </a:spcBef>
              <a:buClr>
                <a:schemeClr val="accent1"/>
              </a:buClr>
              <a:buFont typeface="Arial"/>
              <a:buNone/>
              <a:defRPr lang="en-US" sz="1800" kern="1200" dirty="0" smtClean="0">
                <a:solidFill>
                  <a:srgbClr val="0070C0"/>
                </a:solidFill>
                <a:latin typeface="+mn-lt"/>
                <a:ea typeface="+mn-ea"/>
                <a:cs typeface="+mn-cs"/>
              </a:defRPr>
            </a:lvl4pPr>
            <a:lvl5pPr marL="0" indent="0" algn="l" defTabSz="457200" rtl="0" eaLnBrk="1" latinLnBrk="0" hangingPunct="1">
              <a:spcBef>
                <a:spcPct val="20000"/>
              </a:spcBef>
              <a:buClr>
                <a:schemeClr val="accent1"/>
              </a:buClr>
              <a:buFont typeface="Arial"/>
              <a:buNone/>
              <a:defRPr lang="en-US" sz="1800" kern="1200" dirty="0">
                <a:solidFill>
                  <a:srgbClr val="0070C0"/>
                </a:solidFill>
                <a:latin typeface="+mn-lt"/>
                <a:ea typeface="+mn-ea"/>
                <a:cs typeface="+mn-cs"/>
              </a:defRPr>
            </a:lvl5pPr>
          </a:lstStyle>
          <a:p>
            <a:pPr lvl="0"/>
            <a:r>
              <a:rPr lang="en-US" dirty="0"/>
              <a:t>Term: definition. (Format “term” in bold.)</a:t>
            </a:r>
          </a:p>
        </p:txBody>
      </p:sp>
      <p:sp>
        <p:nvSpPr>
          <p:cNvPr id="7" name="Content Placeholder 2"/>
          <p:cNvSpPr>
            <a:spLocks noGrp="1"/>
          </p:cNvSpPr>
          <p:nvPr>
            <p:ph idx="1"/>
          </p:nvPr>
        </p:nvSpPr>
        <p:spPr>
          <a:xfrm>
            <a:off x="341925" y="2209800"/>
            <a:ext cx="8460150" cy="4013200"/>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886147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ands-On Activit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7" name="Content Placeholder 2"/>
          <p:cNvSpPr>
            <a:spLocks noGrp="1"/>
          </p:cNvSpPr>
          <p:nvPr>
            <p:ph idx="1"/>
          </p:nvPr>
        </p:nvSpPr>
        <p:spPr>
          <a:xfrm>
            <a:off x="341925" y="1302040"/>
            <a:ext cx="8460150" cy="4920960"/>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pic>
        <p:nvPicPr>
          <p:cNvPr id="9" name="Picture 8">
            <a:extLst>
              <a:ext uri="{FF2B5EF4-FFF2-40B4-BE49-F238E27FC236}">
                <a16:creationId xmlns:a16="http://schemas.microsoft.com/office/drawing/2014/main" id="{C1F28B54-DCF8-48E1-A25A-E747ACAB1ADA}"/>
              </a:ext>
            </a:extLst>
          </p:cNvPr>
          <p:cNvPicPr>
            <a:picLocks noChangeAspect="1"/>
          </p:cNvPicPr>
          <p:nvPr userDrawn="1"/>
        </p:nvPicPr>
        <p:blipFill>
          <a:blip r:embed="rId2"/>
          <a:stretch>
            <a:fillRect/>
          </a:stretch>
        </p:blipFill>
        <p:spPr>
          <a:xfrm>
            <a:off x="6392636" y="4724693"/>
            <a:ext cx="2409439" cy="1498307"/>
          </a:xfrm>
          <a:prstGeom prst="rect">
            <a:avLst/>
          </a:prstGeom>
        </p:spPr>
      </p:pic>
    </p:spTree>
    <p:extLst>
      <p:ext uri="{BB962C8B-B14F-4D97-AF65-F5344CB8AC3E}">
        <p14:creationId xmlns:p14="http://schemas.microsoft.com/office/powerpoint/2010/main" val="4261870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ands-On Activity 2">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pic>
        <p:nvPicPr>
          <p:cNvPr id="9" name="Picture 8">
            <a:extLst>
              <a:ext uri="{FF2B5EF4-FFF2-40B4-BE49-F238E27FC236}">
                <a16:creationId xmlns:a16="http://schemas.microsoft.com/office/drawing/2014/main" id="{C1F28B54-DCF8-48E1-A25A-E747ACAB1ADA}"/>
              </a:ext>
            </a:extLst>
          </p:cNvPr>
          <p:cNvPicPr>
            <a:picLocks noChangeAspect="1"/>
          </p:cNvPicPr>
          <p:nvPr userDrawn="1"/>
        </p:nvPicPr>
        <p:blipFill>
          <a:blip r:embed="rId2"/>
          <a:stretch>
            <a:fillRect/>
          </a:stretch>
        </p:blipFill>
        <p:spPr>
          <a:xfrm>
            <a:off x="3028024" y="2574545"/>
            <a:ext cx="3087952" cy="1920240"/>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4512820"/>
            <a:ext cx="8001000" cy="611187"/>
          </a:xfrm>
        </p:spPr>
        <p:txBody>
          <a:bodyPr/>
          <a:lstStyle>
            <a:lvl1pPr marL="0" indent="0" algn="ctr">
              <a:buNone/>
              <a:defRPr sz="2800">
                <a:solidFill>
                  <a:schemeClr val="tx1"/>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userDrawn="1"/>
        </p:nvSpPr>
        <p:spPr>
          <a:xfrm>
            <a:off x="341925" y="291741"/>
            <a:ext cx="7883768" cy="461665"/>
          </a:xfrm>
          <a:prstGeom prst="rect">
            <a:avLst/>
          </a:prstGeom>
          <a:noFill/>
        </p:spPr>
        <p:txBody>
          <a:bodyPr wrap="square" rtlCol="0">
            <a:spAutoFit/>
          </a:bodyPr>
          <a:lstStyle/>
          <a:p>
            <a:r>
              <a:rPr lang="en-US" sz="2400" dirty="0">
                <a:solidFill>
                  <a:schemeClr val="bg1"/>
                </a:solidFill>
                <a:latin typeface="Myriad Pro"/>
              </a:rPr>
              <a:t>Activity</a:t>
            </a:r>
          </a:p>
        </p:txBody>
      </p:sp>
      <p:pic>
        <p:nvPicPr>
          <p:cNvPr id="12" name="Picture 11" descr="bottom graphic.png">
            <a:extLst>
              <a:ext uri="{FF2B5EF4-FFF2-40B4-BE49-F238E27FC236}">
                <a16:creationId xmlns:a16="http://schemas.microsoft.com/office/drawing/2014/main" id="{C4E4A9A1-6CA7-4F15-AE41-4322B294710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19800"/>
            <a:ext cx="9144000" cy="457200"/>
          </a:xfrm>
          <a:prstGeom prst="rect">
            <a:avLst/>
          </a:prstGeom>
        </p:spPr>
      </p:pic>
    </p:spTree>
    <p:extLst>
      <p:ext uri="{BB962C8B-B14F-4D97-AF65-F5344CB8AC3E}">
        <p14:creationId xmlns:p14="http://schemas.microsoft.com/office/powerpoint/2010/main" val="1924905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inds-On Activity">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9C42393-43EC-43C0-933C-6729D4D703CF}"/>
              </a:ext>
            </a:extLst>
          </p:cNvPr>
          <p:cNvPicPr>
            <a:picLocks noChangeAspect="1"/>
          </p:cNvPicPr>
          <p:nvPr userDrawn="1"/>
        </p:nvPicPr>
        <p:blipFill>
          <a:blip r:embed="rId2"/>
          <a:stretch>
            <a:fillRect/>
          </a:stretch>
        </p:blipFill>
        <p:spPr>
          <a:xfrm>
            <a:off x="6043626" y="4723384"/>
            <a:ext cx="2758449" cy="1499616"/>
          </a:xfrm>
          <a:prstGeom prst="rect">
            <a:avLst/>
          </a:prstGeom>
        </p:spPr>
      </p:pic>
      <p:sp>
        <p:nvSpPr>
          <p:cNvPr id="6" name="Slide Number Placeholder 5"/>
          <p:cNvSpPr>
            <a:spLocks noGrp="1"/>
          </p:cNvSpPr>
          <p:nvPr>
            <p:ph type="sldNum" sz="quarter" idx="12"/>
          </p:nvPr>
        </p:nvSpPr>
        <p:spPr/>
        <p:txBody>
          <a:bodyPr/>
          <a:lstStyle/>
          <a:p>
            <a:fld id="{A8160BDD-7155-D744-B749-9730458604AD}" type="slidenum">
              <a:rPr lang="en-US" smtClean="0"/>
              <a:pPr/>
              <a:t>‹#›</a:t>
            </a:fld>
            <a:endParaRPr lang="en-US" dirty="0"/>
          </a:p>
        </p:txBody>
      </p:sp>
      <p:sp>
        <p:nvSpPr>
          <p:cNvPr id="8" name="Title Placeholder 1"/>
          <p:cNvSpPr>
            <a:spLocks noGrp="1"/>
          </p:cNvSpPr>
          <p:nvPr>
            <p:ph type="title" hasCustomPrompt="1"/>
          </p:nvPr>
        </p:nvSpPr>
        <p:spPr>
          <a:xfrm>
            <a:off x="341925" y="100269"/>
            <a:ext cx="7883768" cy="844611"/>
          </a:xfrm>
          <a:prstGeom prst="rect">
            <a:avLst/>
          </a:prstGeom>
        </p:spPr>
        <p:txBody>
          <a:bodyPr vert="horz" lIns="91440" tIns="45720" rIns="91440" bIns="45720" rtlCol="0" anchor="ctr">
            <a:noAutofit/>
          </a:bodyPr>
          <a:lstStyle>
            <a:lvl1pPr>
              <a:defRPr/>
            </a:lvl1pPr>
          </a:lstStyle>
          <a:p>
            <a:r>
              <a:rPr lang="en-US" dirty="0"/>
              <a:t>Click to add Activity title</a:t>
            </a:r>
          </a:p>
        </p:txBody>
      </p:sp>
      <p:sp>
        <p:nvSpPr>
          <p:cNvPr id="7" name="Content Placeholder 2"/>
          <p:cNvSpPr>
            <a:spLocks noGrp="1"/>
          </p:cNvSpPr>
          <p:nvPr>
            <p:ph idx="1"/>
          </p:nvPr>
        </p:nvSpPr>
        <p:spPr>
          <a:xfrm>
            <a:off x="341925" y="1302040"/>
            <a:ext cx="8460150" cy="4920960"/>
          </a:xfrm>
          <a:prstGeom prst="rect">
            <a:avLst/>
          </a:prstGeom>
        </p:spPr>
        <p:txBody>
          <a:bodyPr/>
          <a:lstStyle>
            <a:lvl1pPr marL="342900" marR="0" indent="-342900" algn="l" defTabSz="457200" rtl="0" eaLnBrk="1" fontAlgn="auto" latinLnBrk="0" hangingPunct="1">
              <a:lnSpc>
                <a:spcPct val="100000"/>
              </a:lnSpc>
              <a:spcBef>
                <a:spcPct val="20000"/>
              </a:spcBef>
              <a:spcAft>
                <a:spcPts val="0"/>
              </a:spcAft>
              <a:buClr>
                <a:srgbClr val="009DDC"/>
              </a:buClr>
              <a:buSzTx/>
              <a:buFont typeface="Arial"/>
              <a:buChar char="•"/>
              <a:tabLst/>
              <a:defRPr sz="1800" baseline="0"/>
            </a:lvl1pPr>
            <a:lvl2pPr marL="742950" marR="0" indent="-285750" algn="l" defTabSz="457200" rtl="0" eaLnBrk="1" fontAlgn="auto" latinLnBrk="0" hangingPunct="1">
              <a:lnSpc>
                <a:spcPct val="100000"/>
              </a:lnSpc>
              <a:spcBef>
                <a:spcPct val="20000"/>
              </a:spcBef>
              <a:spcAft>
                <a:spcPts val="0"/>
              </a:spcAft>
              <a:buClr>
                <a:srgbClr val="009DDC"/>
              </a:buClr>
              <a:buSzTx/>
              <a:buFont typeface="Arial"/>
              <a:buChar char="•"/>
              <a:tabLst/>
              <a:defRPr sz="1600" baseline="0"/>
            </a:lvl2pPr>
            <a:lvl3pPr marL="1143000" marR="0" indent="-228600" algn="l" defTabSz="457200" rtl="0" eaLnBrk="1" fontAlgn="auto" latinLnBrk="0" hangingPunct="1">
              <a:lnSpc>
                <a:spcPct val="100000"/>
              </a:lnSpc>
              <a:spcBef>
                <a:spcPct val="20000"/>
              </a:spcBef>
              <a:spcAft>
                <a:spcPts val="0"/>
              </a:spcAft>
              <a:buClr>
                <a:srgbClr val="009DDC"/>
              </a:buClr>
              <a:buSzTx/>
              <a:buFont typeface="Arial"/>
              <a:buChar char="•"/>
              <a:tabLst/>
              <a:defRPr/>
            </a:lvl3pPr>
          </a:lstStyle>
          <a:p>
            <a:pPr marL="342900" marR="0" lvl="0"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Edit Master text styles</a:t>
            </a:r>
          </a:p>
          <a:p>
            <a:pPr marL="342900" marR="0" lvl="1"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Second level</a:t>
            </a:r>
          </a:p>
          <a:p>
            <a:pPr marL="342900" marR="0" lvl="2" indent="-342900" algn="l" defTabSz="457200" rtl="0" eaLnBrk="1" fontAlgn="auto" latinLnBrk="0" hangingPunct="1">
              <a:lnSpc>
                <a:spcPct val="100000"/>
              </a:lnSpc>
              <a:spcBef>
                <a:spcPct val="20000"/>
              </a:spcBef>
              <a:spcAft>
                <a:spcPts val="0"/>
              </a:spcAft>
              <a:buClr>
                <a:srgbClr val="009DDC"/>
              </a:buClr>
              <a:buSzTx/>
              <a:buFont typeface="Arial"/>
              <a:buChar char="•"/>
              <a:tabLst/>
              <a:defRPr/>
            </a:pPr>
            <a:r>
              <a:rPr kumimoji="0" lang="en-US" sz="1800" b="0" i="0" u="none" strike="noStrike" kern="1200" cap="none" spc="0" normalizeH="0" baseline="0" noProof="0">
                <a:ln>
                  <a:noFill/>
                </a:ln>
                <a:solidFill>
                  <a:prstClr val="black"/>
                </a:solidFill>
                <a:effectLst/>
                <a:uLnTx/>
                <a:uFillTx/>
                <a:latin typeface="+mn-lt"/>
                <a:ea typeface="+mn-ea"/>
                <a:cs typeface="+mn-cs"/>
              </a:rPr>
              <a:t>Third level</a:t>
            </a:r>
          </a:p>
        </p:txBody>
      </p:sp>
    </p:spTree>
    <p:extLst>
      <p:ext uri="{BB962C8B-B14F-4D97-AF65-F5344CB8AC3E}">
        <p14:creationId xmlns:p14="http://schemas.microsoft.com/office/powerpoint/2010/main" val="2884221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header_stroke.png"/>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0" y="0"/>
            <a:ext cx="9144000" cy="944880"/>
          </a:xfrm>
          <a:prstGeom prst="rect">
            <a:avLst/>
          </a:prstGeom>
        </p:spPr>
      </p:pic>
      <p:sp>
        <p:nvSpPr>
          <p:cNvPr id="2" name="Title Placeholder 1"/>
          <p:cNvSpPr>
            <a:spLocks noGrp="1"/>
          </p:cNvSpPr>
          <p:nvPr>
            <p:ph type="title"/>
          </p:nvPr>
        </p:nvSpPr>
        <p:spPr>
          <a:xfrm>
            <a:off x="341925" y="100269"/>
            <a:ext cx="7883768" cy="844611"/>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1307130"/>
            <a:ext cx="8460152" cy="493540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4"/>
          </p:nvPr>
        </p:nvSpPr>
        <p:spPr>
          <a:xfrm>
            <a:off x="6820584" y="6445470"/>
            <a:ext cx="2133600" cy="365125"/>
          </a:xfrm>
          <a:prstGeom prst="rect">
            <a:avLst/>
          </a:prstGeom>
        </p:spPr>
        <p:txBody>
          <a:bodyPr vert="horz" lIns="91440" tIns="45720" rIns="91440" bIns="45720" rtlCol="0" anchor="ctr"/>
          <a:lstStyle>
            <a:lvl1pPr algn="r">
              <a:defRPr sz="800">
                <a:solidFill>
                  <a:srgbClr val="C4C4C4"/>
                </a:solidFill>
                <a:latin typeface="Arial"/>
                <a:cs typeface="Arial"/>
              </a:defRPr>
            </a:lvl1pPr>
          </a:lstStyle>
          <a:p>
            <a:fld id="{A8160BDD-7155-D744-B749-9730458604AD}" type="slidenum">
              <a:rPr lang="en-US" smtClean="0"/>
              <a:pPr/>
              <a:t>‹#›</a:t>
            </a:fld>
            <a:endParaRPr lang="en-US" dirty="0"/>
          </a:p>
        </p:txBody>
      </p:sp>
      <p:sp>
        <p:nvSpPr>
          <p:cNvPr id="8" name="Footer Placeholder 2"/>
          <p:cNvSpPr txBox="1">
            <a:spLocks/>
          </p:cNvSpPr>
          <p:nvPr/>
        </p:nvSpPr>
        <p:spPr>
          <a:xfrm>
            <a:off x="77594" y="6455640"/>
            <a:ext cx="4814957" cy="365125"/>
          </a:xfrm>
          <a:prstGeom prst="rect">
            <a:avLst/>
          </a:prstGeom>
        </p:spPr>
        <p:txBody>
          <a:bodyPr vert="horz" lIns="91440" tIns="45720" rIns="91440" bIns="45720" rtlCol="0" anchor="ctr"/>
          <a:lstStyle>
            <a:defPPr>
              <a:defRPr lang="en-US"/>
            </a:defPPr>
            <a:lvl1pPr marL="0" algn="l" defTabSz="457200" rtl="0" eaLnBrk="0" latinLnBrk="0" hangingPunct="0">
              <a:defRPr lang="en-US" sz="1000" b="0" kern="1200" smtClean="0">
                <a:solidFill>
                  <a:srgbClr val="C4C4C4"/>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C4C4C4"/>
                </a:solidFill>
                <a:effectLst/>
                <a:uLnTx/>
                <a:uFillTx/>
                <a:latin typeface="Arial"/>
                <a:ea typeface="+mn-ea"/>
                <a:cs typeface="Arial"/>
              </a:rPr>
              <a:t>Copyright © 2019 Logical Operations, Inc. All rights reserved.</a:t>
            </a:r>
          </a:p>
        </p:txBody>
      </p:sp>
    </p:spTree>
    <p:extLst>
      <p:ext uri="{BB962C8B-B14F-4D97-AF65-F5344CB8AC3E}">
        <p14:creationId xmlns:p14="http://schemas.microsoft.com/office/powerpoint/2010/main" val="3441392294"/>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 id="2147483836" r:id="rId20"/>
    <p:sldLayoutId id="2147483837" r:id="rId21"/>
    <p:sldLayoutId id="2147483838" r:id="rId22"/>
    <p:sldLayoutId id="2147483799" r:id="rId23"/>
    <p:sldLayoutId id="2147483800" r:id="rId24"/>
    <p:sldLayoutId id="2147483801" r:id="rId25"/>
    <p:sldLayoutId id="2147483802" r:id="rId26"/>
  </p:sldLayoutIdLst>
  <p:hf hdr="0" ftr="0" dt="0"/>
  <p:txStyles>
    <p:titleStyle>
      <a:lvl1pPr algn="l" defTabSz="457200" rtl="0" eaLnBrk="1" latinLnBrk="0" hangingPunct="1">
        <a:spcBef>
          <a:spcPct val="0"/>
        </a:spcBef>
        <a:buNone/>
        <a:defRPr sz="2400" kern="1200">
          <a:solidFill>
            <a:schemeClr val="bg1"/>
          </a:solidFill>
          <a:latin typeface="Myriad Pro"/>
          <a:ea typeface="+mj-ea"/>
          <a:cs typeface="Myriad Pro"/>
        </a:defRPr>
      </a:lvl1pPr>
    </p:titleStyle>
    <p:bodyStyle>
      <a:lvl1pPr marL="342900" indent="-342900" algn="l" defTabSz="457200" rtl="0" eaLnBrk="1" latinLnBrk="0" hangingPunct="1">
        <a:spcBef>
          <a:spcPct val="20000"/>
        </a:spcBef>
        <a:buClr>
          <a:schemeClr val="accent1"/>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1</a:t>
            </a:fld>
            <a:endParaRPr lang="en-US"/>
          </a:p>
        </p:txBody>
      </p:sp>
      <p:sp>
        <p:nvSpPr>
          <p:cNvPr id="3" name="Content Placeholder 2"/>
          <p:cNvSpPr>
            <a:spLocks noGrp="1"/>
          </p:cNvSpPr>
          <p:nvPr>
            <p:ph idx="1"/>
          </p:nvPr>
        </p:nvSpPr>
        <p:spPr/>
        <p:txBody>
          <a:bodyPr/>
          <a:lstStyle/>
          <a:p>
            <a:r>
              <a:rPr lang="en-US"/>
              <a:t>Identify Components of the InDesign Interface</a:t>
            </a:r>
          </a:p>
          <a:p>
            <a:r>
              <a:rPr lang="en-US"/>
              <a:t>Customize the InDesign Interface</a:t>
            </a:r>
          </a:p>
          <a:p>
            <a:r>
              <a:rPr lang="en-US"/>
              <a:t>Apply the Navigation Controls and Set Preferences</a:t>
            </a:r>
            <a:endParaRPr lang="en-US" dirty="0"/>
          </a:p>
        </p:txBody>
      </p:sp>
      <p:sp>
        <p:nvSpPr>
          <p:cNvPr id="4" name="Title 3"/>
          <p:cNvSpPr>
            <a:spLocks noGrp="1"/>
          </p:cNvSpPr>
          <p:nvPr>
            <p:ph type="title"/>
          </p:nvPr>
        </p:nvSpPr>
        <p:spPr/>
        <p:txBody>
          <a:bodyPr/>
          <a:lstStyle/>
          <a:p>
            <a:r>
              <a:rPr lang="en-US" altLang="en-US"/>
              <a:t>Getting Started with InDesign</a:t>
            </a:r>
            <a:endParaRPr lang="en-US" dirty="0"/>
          </a:p>
        </p:txBody>
      </p:sp>
    </p:spTree>
    <p:extLst>
      <p:ext uri="{BB962C8B-B14F-4D97-AF65-F5344CB8AC3E}">
        <p14:creationId xmlns:p14="http://schemas.microsoft.com/office/powerpoint/2010/main" val="35698391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z="2400"/>
              <a:t>The Keyboard Shortcuts Dialog Box</a:t>
            </a:r>
          </a:p>
        </p:txBody>
      </p:sp>
      <p:sp>
        <p:nvSpPr>
          <p:cNvPr id="2" name="Slide Number Placeholder 1"/>
          <p:cNvSpPr>
            <a:spLocks noGrp="1"/>
          </p:cNvSpPr>
          <p:nvPr>
            <p:ph type="sldNum" sz="quarter" idx="12"/>
          </p:nvPr>
        </p:nvSpPr>
        <p:spPr/>
        <p:txBody>
          <a:bodyPr/>
          <a:lstStyle/>
          <a:p>
            <a:fld id="{A8160BDD-7155-D744-B749-9730458604AD}" type="slidenum">
              <a:rPr lang="en-US" smtClean="0"/>
              <a:t>10</a:t>
            </a:fld>
            <a:endParaRPr lang="en-US"/>
          </a:p>
        </p:txBody>
      </p:sp>
      <p:pic>
        <p:nvPicPr>
          <p:cNvPr id="9219" name="Picture 1"/>
          <p:cNvPicPr>
            <a:picLocks noChangeAspect="1"/>
          </p:cNvPicPr>
          <p:nvPr/>
        </p:nvPicPr>
        <p:blipFill>
          <a:blip r:embed="rId3"/>
          <a:stretch>
            <a:fillRect/>
          </a:stretch>
        </p:blipFill>
        <p:spPr bwMode="auto">
          <a:xfrm>
            <a:off x="1270554" y="1392237"/>
            <a:ext cx="6756640" cy="477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8667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z="2400"/>
              <a:t>The Menu Customization Dialog Box</a:t>
            </a:r>
          </a:p>
        </p:txBody>
      </p:sp>
      <p:sp>
        <p:nvSpPr>
          <p:cNvPr id="2" name="Slide Number Placeholder 1"/>
          <p:cNvSpPr>
            <a:spLocks noGrp="1"/>
          </p:cNvSpPr>
          <p:nvPr>
            <p:ph type="sldNum" sz="quarter" idx="12"/>
          </p:nvPr>
        </p:nvSpPr>
        <p:spPr/>
        <p:txBody>
          <a:bodyPr/>
          <a:lstStyle/>
          <a:p>
            <a:fld id="{A8160BDD-7155-D744-B749-9730458604AD}" type="slidenum">
              <a:rPr lang="en-US" smtClean="0"/>
              <a:t>11</a:t>
            </a:fld>
            <a:endParaRPr lang="en-US"/>
          </a:p>
        </p:txBody>
      </p:sp>
      <p:pic>
        <p:nvPicPr>
          <p:cNvPr id="10243" name="Picture 1"/>
          <p:cNvPicPr>
            <a:picLocks noChangeAspect="1"/>
          </p:cNvPicPr>
          <p:nvPr/>
        </p:nvPicPr>
        <p:blipFill>
          <a:blip r:embed="rId3"/>
          <a:stretch>
            <a:fillRect/>
          </a:stretch>
        </p:blipFill>
        <p:spPr bwMode="auto">
          <a:xfrm>
            <a:off x="1398728" y="1316594"/>
            <a:ext cx="6367182" cy="4931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5694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sz="2400"/>
              <a:t>The Customize Control Panel Dialog Box</a:t>
            </a:r>
          </a:p>
        </p:txBody>
      </p:sp>
      <p:sp>
        <p:nvSpPr>
          <p:cNvPr id="2" name="Slide Number Placeholder 1"/>
          <p:cNvSpPr>
            <a:spLocks noGrp="1"/>
          </p:cNvSpPr>
          <p:nvPr>
            <p:ph type="sldNum" sz="quarter" idx="12"/>
          </p:nvPr>
        </p:nvSpPr>
        <p:spPr/>
        <p:txBody>
          <a:bodyPr/>
          <a:lstStyle/>
          <a:p>
            <a:fld id="{A8160BDD-7155-D744-B749-9730458604AD}" type="slidenum">
              <a:rPr lang="en-US" smtClean="0"/>
              <a:t>12</a:t>
            </a:fld>
            <a:endParaRPr lang="en-US"/>
          </a:p>
        </p:txBody>
      </p:sp>
      <p:pic>
        <p:nvPicPr>
          <p:cNvPr id="11267" name="Picture 1"/>
          <p:cNvPicPr>
            <a:picLocks noChangeAspect="1"/>
          </p:cNvPicPr>
          <p:nvPr/>
        </p:nvPicPr>
        <p:blipFill>
          <a:blip r:embed="rId3"/>
          <a:stretch>
            <a:fillRect/>
          </a:stretch>
        </p:blipFill>
        <p:spPr bwMode="auto">
          <a:xfrm>
            <a:off x="2050520" y="1609725"/>
            <a:ext cx="5087769"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8389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07F6CBF-DF08-48BE-AA4A-F8245F624D02}"/>
              </a:ext>
            </a:extLst>
          </p:cNvPr>
          <p:cNvSpPr>
            <a:spLocks noGrp="1"/>
          </p:cNvSpPr>
          <p:nvPr>
            <p:ph type="sldNum" sz="quarter" idx="12"/>
          </p:nvPr>
        </p:nvSpPr>
        <p:spPr/>
        <p:txBody>
          <a:bodyPr/>
          <a:lstStyle/>
          <a:p>
            <a:fld id="{A8160BDD-7155-D744-B749-9730458604AD}" type="slidenum">
              <a:rPr lang="en-US" smtClean="0"/>
              <a:t>13</a:t>
            </a:fld>
            <a:endParaRPr lang="en-US"/>
          </a:p>
        </p:txBody>
      </p:sp>
      <p:sp>
        <p:nvSpPr>
          <p:cNvPr id="5" name="Text Placeholder 4">
            <a:extLst>
              <a:ext uri="{FF2B5EF4-FFF2-40B4-BE49-F238E27FC236}">
                <a16:creationId xmlns:a16="http://schemas.microsoft.com/office/drawing/2014/main" id="{D305E832-D409-482E-8847-885176C5045F}"/>
              </a:ext>
            </a:extLst>
          </p:cNvPr>
          <p:cNvSpPr>
            <a:spLocks noGrp="1"/>
          </p:cNvSpPr>
          <p:nvPr>
            <p:ph type="body" sz="quarter" idx="13"/>
          </p:nvPr>
        </p:nvSpPr>
        <p:spPr/>
        <p:txBody>
          <a:bodyPr/>
          <a:lstStyle/>
          <a:p>
            <a:r>
              <a:rPr lang="en-US" dirty="0"/>
              <a:t>Customizing the InDesign Interface</a:t>
            </a:r>
          </a:p>
        </p:txBody>
      </p:sp>
    </p:spTree>
    <p:extLst>
      <p:ext uri="{BB962C8B-B14F-4D97-AF65-F5344CB8AC3E}">
        <p14:creationId xmlns:p14="http://schemas.microsoft.com/office/powerpoint/2010/main" val="41820323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14</a:t>
            </a:fld>
            <a:endParaRPr lang="en-US" dirty="0"/>
          </a:p>
        </p:txBody>
      </p:sp>
      <p:sp>
        <p:nvSpPr>
          <p:cNvPr id="12290" name="Title 1"/>
          <p:cNvSpPr>
            <a:spLocks noGrp="1"/>
          </p:cNvSpPr>
          <p:nvPr>
            <p:ph type="title"/>
          </p:nvPr>
        </p:nvSpPr>
        <p:spPr/>
        <p:txBody>
          <a:bodyPr/>
          <a:lstStyle/>
          <a:p>
            <a:r>
              <a:rPr lang="en-US" altLang="en-US" sz="2400"/>
              <a:t>Navigation Controls</a:t>
            </a:r>
          </a:p>
        </p:txBody>
      </p:sp>
      <p:grpSp>
        <p:nvGrpSpPr>
          <p:cNvPr id="4" name="Group 3"/>
          <p:cNvGrpSpPr/>
          <p:nvPr/>
        </p:nvGrpSpPr>
        <p:grpSpPr>
          <a:xfrm>
            <a:off x="1999178" y="2730814"/>
            <a:ext cx="5145644" cy="1841186"/>
            <a:chOff x="2251299" y="2667000"/>
            <a:chExt cx="5145644" cy="1841186"/>
          </a:xfrm>
        </p:grpSpPr>
        <p:pic>
          <p:nvPicPr>
            <p:cNvPr id="3" name="Picture 2"/>
            <p:cNvPicPr>
              <a:picLocks noChangeAspect="1"/>
            </p:cNvPicPr>
            <p:nvPr/>
          </p:nvPicPr>
          <p:blipFill>
            <a:blip r:embed="rId3"/>
            <a:stretch>
              <a:fillRect/>
            </a:stretch>
          </p:blipFill>
          <p:spPr>
            <a:xfrm>
              <a:off x="2667986" y="3352800"/>
              <a:ext cx="4405296" cy="381000"/>
            </a:xfrm>
            <a:prstGeom prst="rect">
              <a:avLst/>
            </a:prstGeom>
          </p:spPr>
        </p:pic>
        <p:sp>
          <p:nvSpPr>
            <p:cNvPr id="10" name="Line 87"/>
            <p:cNvSpPr>
              <a:spLocks noChangeShapeType="1"/>
            </p:cNvSpPr>
            <p:nvPr/>
          </p:nvSpPr>
          <p:spPr bwMode="auto">
            <a:xfrm rot="5400000">
              <a:off x="2659856" y="3040857"/>
              <a:ext cx="623887"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1" name="Line 87"/>
            <p:cNvSpPr>
              <a:spLocks noChangeShapeType="1"/>
            </p:cNvSpPr>
            <p:nvPr/>
          </p:nvSpPr>
          <p:spPr bwMode="auto">
            <a:xfrm rot="16200000" flipV="1">
              <a:off x="3176481" y="4016641"/>
              <a:ext cx="623887"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6" name="Rounded Rectangle 5"/>
            <p:cNvSpPr/>
            <p:nvPr/>
          </p:nvSpPr>
          <p:spPr>
            <a:xfrm>
              <a:off x="2251299" y="2667000"/>
              <a:ext cx="1311148" cy="393386"/>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First Page</a:t>
              </a:r>
            </a:p>
          </p:txBody>
        </p:sp>
        <p:sp>
          <p:nvSpPr>
            <p:cNvPr id="8" name="Rounded Rectangle 7"/>
            <p:cNvSpPr/>
            <p:nvPr/>
          </p:nvSpPr>
          <p:spPr>
            <a:xfrm>
              <a:off x="2832851" y="4114800"/>
              <a:ext cx="1311148" cy="393386"/>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Previous Page</a:t>
              </a:r>
            </a:p>
          </p:txBody>
        </p:sp>
        <p:sp>
          <p:nvSpPr>
            <p:cNvPr id="12" name="Line 87"/>
            <p:cNvSpPr>
              <a:spLocks noChangeShapeType="1"/>
            </p:cNvSpPr>
            <p:nvPr/>
          </p:nvSpPr>
          <p:spPr bwMode="auto">
            <a:xfrm rot="5400000">
              <a:off x="6546056" y="3040857"/>
              <a:ext cx="623887"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 name="Line 87"/>
            <p:cNvSpPr>
              <a:spLocks noChangeShapeType="1"/>
            </p:cNvSpPr>
            <p:nvPr/>
          </p:nvSpPr>
          <p:spPr bwMode="auto">
            <a:xfrm rot="16200000" flipV="1">
              <a:off x="6047470" y="4045742"/>
              <a:ext cx="623887"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9" name="Rounded Rectangle 8"/>
            <p:cNvSpPr/>
            <p:nvPr/>
          </p:nvSpPr>
          <p:spPr>
            <a:xfrm>
              <a:off x="6085795" y="2667000"/>
              <a:ext cx="1311148" cy="393386"/>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Last Page</a:t>
              </a:r>
            </a:p>
          </p:txBody>
        </p:sp>
        <p:sp>
          <p:nvSpPr>
            <p:cNvPr id="7" name="Rounded Rectangle 6"/>
            <p:cNvSpPr/>
            <p:nvPr/>
          </p:nvSpPr>
          <p:spPr>
            <a:xfrm>
              <a:off x="5699252" y="4114800"/>
              <a:ext cx="1311148" cy="393386"/>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Next Page</a:t>
              </a:r>
            </a:p>
          </p:txBody>
        </p:sp>
      </p:grpSp>
    </p:spTree>
    <p:extLst>
      <p:ext uri="{BB962C8B-B14F-4D97-AF65-F5344CB8AC3E}">
        <p14:creationId xmlns:p14="http://schemas.microsoft.com/office/powerpoint/2010/main" val="2072247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z="2400"/>
              <a:t>Zoom Options</a:t>
            </a:r>
          </a:p>
        </p:txBody>
      </p:sp>
      <p:sp>
        <p:nvSpPr>
          <p:cNvPr id="2" name="Slide Number Placeholder 1"/>
          <p:cNvSpPr>
            <a:spLocks noGrp="1"/>
          </p:cNvSpPr>
          <p:nvPr>
            <p:ph type="sldNum" sz="quarter" idx="12"/>
          </p:nvPr>
        </p:nvSpPr>
        <p:spPr/>
        <p:txBody>
          <a:bodyPr/>
          <a:lstStyle/>
          <a:p>
            <a:fld id="{A8160BDD-7155-D744-B749-9730458604AD}" type="slidenum">
              <a:rPr lang="en-US" smtClean="0"/>
              <a:t>15</a:t>
            </a:fld>
            <a:endParaRPr lang="en-US"/>
          </a:p>
        </p:txBody>
      </p:sp>
      <p:grpSp>
        <p:nvGrpSpPr>
          <p:cNvPr id="3" name="Group 2"/>
          <p:cNvGrpSpPr/>
          <p:nvPr/>
        </p:nvGrpSpPr>
        <p:grpSpPr>
          <a:xfrm>
            <a:off x="2428913" y="1224165"/>
            <a:ext cx="4286173" cy="5024235"/>
            <a:chOff x="2428913" y="1037203"/>
            <a:chExt cx="4286173" cy="5024235"/>
          </a:xfrm>
        </p:grpSpPr>
        <p:pic>
          <p:nvPicPr>
            <p:cNvPr id="13316" name="Picture 1"/>
            <p:cNvPicPr>
              <a:picLocks noChangeAspect="1"/>
            </p:cNvPicPr>
            <p:nvPr/>
          </p:nvPicPr>
          <p:blipFill>
            <a:blip r:embed="rId3"/>
            <a:stretch>
              <a:fillRect/>
            </a:stretch>
          </p:blipFill>
          <p:spPr bwMode="auto">
            <a:xfrm>
              <a:off x="2428913" y="1037203"/>
              <a:ext cx="4286173" cy="5024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1"/>
            <p:cNvSpPr>
              <a:spLocks noChangeArrowheads="1"/>
            </p:cNvSpPr>
            <p:nvPr/>
          </p:nvSpPr>
          <p:spPr bwMode="auto">
            <a:xfrm>
              <a:off x="4267201" y="1964108"/>
              <a:ext cx="2442124" cy="914400"/>
            </a:xfrm>
            <a:prstGeom prst="rect">
              <a:avLst/>
            </a:prstGeom>
            <a:noFill/>
            <a:ln w="28575" algn="ctr">
              <a:solidFill>
                <a:srgbClr val="C0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Rectangle 21"/>
            <p:cNvSpPr>
              <a:spLocks noChangeArrowheads="1"/>
            </p:cNvSpPr>
            <p:nvPr/>
          </p:nvSpPr>
          <p:spPr bwMode="auto">
            <a:xfrm>
              <a:off x="3276600" y="1037203"/>
              <a:ext cx="381000" cy="223635"/>
            </a:xfrm>
            <a:prstGeom prst="rect">
              <a:avLst/>
            </a:prstGeom>
            <a:noFill/>
            <a:ln w="28575" algn="ctr">
              <a:solidFill>
                <a:srgbClr val="C0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 name="Rectangle 21"/>
            <p:cNvSpPr>
              <a:spLocks noChangeArrowheads="1"/>
            </p:cNvSpPr>
            <p:nvPr/>
          </p:nvSpPr>
          <p:spPr bwMode="auto">
            <a:xfrm>
              <a:off x="2453529" y="4965573"/>
              <a:ext cx="289672" cy="206060"/>
            </a:xfrm>
            <a:prstGeom prst="rect">
              <a:avLst/>
            </a:prstGeom>
            <a:noFill/>
            <a:ln w="28575" algn="ctr">
              <a:solidFill>
                <a:srgbClr val="C0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Tree>
    <p:extLst>
      <p:ext uri="{BB962C8B-B14F-4D97-AF65-F5344CB8AC3E}">
        <p14:creationId xmlns:p14="http://schemas.microsoft.com/office/powerpoint/2010/main" val="2527868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z="2400" dirty="0"/>
              <a:t>Preferences Dialog Box</a:t>
            </a:r>
          </a:p>
        </p:txBody>
      </p:sp>
      <p:sp>
        <p:nvSpPr>
          <p:cNvPr id="2" name="Slide Number Placeholder 1"/>
          <p:cNvSpPr>
            <a:spLocks noGrp="1"/>
          </p:cNvSpPr>
          <p:nvPr>
            <p:ph type="sldNum" sz="quarter" idx="12"/>
          </p:nvPr>
        </p:nvSpPr>
        <p:spPr/>
        <p:txBody>
          <a:bodyPr/>
          <a:lstStyle/>
          <a:p>
            <a:fld id="{A8160BDD-7155-D744-B749-9730458604AD}" type="slidenum">
              <a:rPr lang="en-US" smtClean="0"/>
              <a:t>16</a:t>
            </a:fld>
            <a:endParaRPr lang="en-US"/>
          </a:p>
        </p:txBody>
      </p:sp>
      <p:pic>
        <p:nvPicPr>
          <p:cNvPr id="4" name="Picture 3"/>
          <p:cNvPicPr>
            <a:picLocks noChangeAspect="1"/>
          </p:cNvPicPr>
          <p:nvPr/>
        </p:nvPicPr>
        <p:blipFill>
          <a:blip r:embed="rId3"/>
          <a:stretch>
            <a:fillRect/>
          </a:stretch>
        </p:blipFill>
        <p:spPr>
          <a:xfrm>
            <a:off x="1786352" y="1226223"/>
            <a:ext cx="5376448" cy="5096124"/>
          </a:xfrm>
          <a:prstGeom prst="rect">
            <a:avLst/>
          </a:prstGeom>
        </p:spPr>
      </p:pic>
    </p:spTree>
    <p:extLst>
      <p:ext uri="{BB962C8B-B14F-4D97-AF65-F5344CB8AC3E}">
        <p14:creationId xmlns:p14="http://schemas.microsoft.com/office/powerpoint/2010/main" val="1887275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07F6CBF-DF08-48BE-AA4A-F8245F624D02}"/>
              </a:ext>
            </a:extLst>
          </p:cNvPr>
          <p:cNvSpPr>
            <a:spLocks noGrp="1"/>
          </p:cNvSpPr>
          <p:nvPr>
            <p:ph type="sldNum" sz="quarter" idx="12"/>
          </p:nvPr>
        </p:nvSpPr>
        <p:spPr/>
        <p:txBody>
          <a:bodyPr/>
          <a:lstStyle/>
          <a:p>
            <a:fld id="{A8160BDD-7155-D744-B749-9730458604AD}" type="slidenum">
              <a:rPr lang="en-US" smtClean="0"/>
              <a:t>17</a:t>
            </a:fld>
            <a:endParaRPr lang="en-US"/>
          </a:p>
        </p:txBody>
      </p:sp>
      <p:sp>
        <p:nvSpPr>
          <p:cNvPr id="5" name="Text Placeholder 4">
            <a:extLst>
              <a:ext uri="{FF2B5EF4-FFF2-40B4-BE49-F238E27FC236}">
                <a16:creationId xmlns:a16="http://schemas.microsoft.com/office/drawing/2014/main" id="{D305E832-D409-482E-8847-885176C5045F}"/>
              </a:ext>
            </a:extLst>
          </p:cNvPr>
          <p:cNvSpPr>
            <a:spLocks noGrp="1"/>
          </p:cNvSpPr>
          <p:nvPr>
            <p:ph type="body" sz="quarter" idx="13"/>
          </p:nvPr>
        </p:nvSpPr>
        <p:spPr/>
        <p:txBody>
          <a:bodyPr/>
          <a:lstStyle/>
          <a:p>
            <a:r>
              <a:rPr lang="en-US" dirty="0"/>
              <a:t>Using the Navigation Controls</a:t>
            </a:r>
          </a:p>
        </p:txBody>
      </p:sp>
    </p:spTree>
    <p:extLst>
      <p:ext uri="{BB962C8B-B14F-4D97-AF65-F5344CB8AC3E}">
        <p14:creationId xmlns:p14="http://schemas.microsoft.com/office/powerpoint/2010/main" val="657988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8160BDD-7155-D744-B749-9730458604AD}" type="slidenum">
              <a:rPr lang="en-US" smtClean="0"/>
              <a:pPr/>
              <a:t>18</a:t>
            </a:fld>
            <a:endParaRPr lang="en-US" dirty="0"/>
          </a:p>
        </p:txBody>
      </p:sp>
      <p:sp>
        <p:nvSpPr>
          <p:cNvPr id="4" name="Content Placeholder 3"/>
          <p:cNvSpPr>
            <a:spLocks noGrp="1"/>
          </p:cNvSpPr>
          <p:nvPr>
            <p:ph idx="1"/>
          </p:nvPr>
        </p:nvSpPr>
        <p:spPr/>
        <p:txBody>
          <a:bodyPr/>
          <a:lstStyle/>
          <a:p>
            <a:r>
              <a:rPr lang="en-US" dirty="0"/>
              <a:t>What element of the interface do you feel will be most important in your work flow?</a:t>
            </a:r>
          </a:p>
          <a:p>
            <a:r>
              <a:rPr lang="en-US" dirty="0"/>
              <a:t>What Preferences setting do you see as being essential to your work flow?</a:t>
            </a:r>
          </a:p>
        </p:txBody>
      </p:sp>
      <p:sp>
        <p:nvSpPr>
          <p:cNvPr id="3" name="Title 2"/>
          <p:cNvSpPr>
            <a:spLocks noGrp="1"/>
          </p:cNvSpPr>
          <p:nvPr>
            <p:ph type="title"/>
          </p:nvPr>
        </p:nvSpPr>
        <p:spPr/>
        <p:txBody>
          <a:bodyPr/>
          <a:lstStyle/>
          <a:p>
            <a:r>
              <a:rPr lang="en-US" dirty="0"/>
              <a:t>Reflective Questions</a:t>
            </a:r>
          </a:p>
        </p:txBody>
      </p:sp>
    </p:spTree>
    <p:extLst>
      <p:ext uri="{BB962C8B-B14F-4D97-AF65-F5344CB8AC3E}">
        <p14:creationId xmlns:p14="http://schemas.microsoft.com/office/powerpoint/2010/main" val="534458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8160BDD-7155-D744-B749-9730458604AD}" type="slidenum">
              <a:rPr lang="en-US" smtClean="0"/>
              <a:pPr/>
              <a:t>2</a:t>
            </a:fld>
            <a:endParaRPr lang="en-US" dirty="0"/>
          </a:p>
        </p:txBody>
      </p:sp>
      <p:sp>
        <p:nvSpPr>
          <p:cNvPr id="3074" name="Title 1"/>
          <p:cNvSpPr>
            <a:spLocks noGrp="1"/>
          </p:cNvSpPr>
          <p:nvPr>
            <p:ph type="title"/>
          </p:nvPr>
        </p:nvSpPr>
        <p:spPr/>
        <p:txBody>
          <a:bodyPr/>
          <a:lstStyle/>
          <a:p>
            <a:r>
              <a:rPr lang="en-US" altLang="en-US"/>
              <a:t>Introduction to Adobe InDesign CC</a:t>
            </a:r>
          </a:p>
        </p:txBody>
      </p:sp>
      <p:sp>
        <p:nvSpPr>
          <p:cNvPr id="2" name="Content Placeholder 1"/>
          <p:cNvSpPr>
            <a:spLocks noGrp="1"/>
          </p:cNvSpPr>
          <p:nvPr>
            <p:ph idx="1"/>
          </p:nvPr>
        </p:nvSpPr>
        <p:spPr/>
        <p:txBody>
          <a:bodyPr/>
          <a:lstStyle/>
          <a:p>
            <a:r>
              <a:rPr lang="en-US"/>
              <a:t>New features will help you create a more professional layout</a:t>
            </a:r>
          </a:p>
          <a:p>
            <a:r>
              <a:rPr lang="en-US"/>
              <a:t>Create page designs and typography for:</a:t>
            </a:r>
          </a:p>
          <a:p>
            <a:pPr lvl="1"/>
            <a:r>
              <a:rPr lang="en-US"/>
              <a:t> Print</a:t>
            </a:r>
          </a:p>
          <a:p>
            <a:pPr lvl="1"/>
            <a:r>
              <a:rPr lang="en-US"/>
              <a:t> Digital publishing</a:t>
            </a:r>
          </a:p>
          <a:p>
            <a:pPr lvl="1"/>
            <a:r>
              <a:rPr lang="en-US"/>
              <a:t> Tablets</a:t>
            </a:r>
          </a:p>
          <a:p>
            <a:r>
              <a:rPr lang="en-US"/>
              <a:t>Adapt page layouts to accommodate multiple page sizes and formats</a:t>
            </a:r>
          </a:p>
          <a:p>
            <a:r>
              <a:rPr lang="en-US"/>
              <a:t>Sync InDesign settings across multiple devices</a:t>
            </a:r>
          </a:p>
          <a:p>
            <a:r>
              <a:rPr lang="en-US"/>
              <a:t>Apply the Navigation Controls and Set Preferences</a:t>
            </a:r>
            <a:endParaRPr lang="en-US" dirty="0"/>
          </a:p>
        </p:txBody>
      </p:sp>
    </p:spTree>
    <p:extLst>
      <p:ext uri="{BB962C8B-B14F-4D97-AF65-F5344CB8AC3E}">
        <p14:creationId xmlns:p14="http://schemas.microsoft.com/office/powerpoint/2010/main" val="3394541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sz="2400"/>
              <a:t>The InDesign Window</a:t>
            </a:r>
          </a:p>
        </p:txBody>
      </p:sp>
      <p:sp>
        <p:nvSpPr>
          <p:cNvPr id="2" name="Slide Number Placeholder 1"/>
          <p:cNvSpPr>
            <a:spLocks noGrp="1"/>
          </p:cNvSpPr>
          <p:nvPr>
            <p:ph type="sldNum" sz="quarter" idx="12"/>
          </p:nvPr>
        </p:nvSpPr>
        <p:spPr/>
        <p:txBody>
          <a:bodyPr/>
          <a:lstStyle/>
          <a:p>
            <a:fld id="{A8160BDD-7155-D744-B749-9730458604AD}" type="slidenum">
              <a:rPr lang="en-US" smtClean="0"/>
              <a:t>3</a:t>
            </a:fld>
            <a:endParaRPr lang="en-US"/>
          </a:p>
        </p:txBody>
      </p:sp>
      <p:grpSp>
        <p:nvGrpSpPr>
          <p:cNvPr id="4" name="Group 3"/>
          <p:cNvGrpSpPr/>
          <p:nvPr/>
        </p:nvGrpSpPr>
        <p:grpSpPr>
          <a:xfrm>
            <a:off x="281557" y="1096963"/>
            <a:ext cx="8410664" cy="5363367"/>
            <a:chOff x="281556" y="1096963"/>
            <a:chExt cx="8410664" cy="5363367"/>
          </a:xfrm>
        </p:grpSpPr>
        <p:sp>
          <p:nvSpPr>
            <p:cNvPr id="9" name="Line 87"/>
            <p:cNvSpPr>
              <a:spLocks noChangeShapeType="1"/>
            </p:cNvSpPr>
            <p:nvPr/>
          </p:nvSpPr>
          <p:spPr bwMode="auto">
            <a:xfrm rot="5400000" flipV="1">
              <a:off x="1869110" y="1029421"/>
              <a:ext cx="379499" cy="759056"/>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pic>
          <p:nvPicPr>
            <p:cNvPr id="3" name="Picture 2"/>
            <p:cNvPicPr>
              <a:picLocks noChangeAspect="1"/>
            </p:cNvPicPr>
            <p:nvPr/>
          </p:nvPicPr>
          <p:blipFill>
            <a:blip r:embed="rId3"/>
            <a:stretch>
              <a:fillRect/>
            </a:stretch>
          </p:blipFill>
          <p:spPr>
            <a:xfrm>
              <a:off x="2128179" y="1622216"/>
              <a:ext cx="6564041" cy="4544337"/>
            </a:xfrm>
            <a:prstGeom prst="rect">
              <a:avLst/>
            </a:prstGeom>
          </p:spPr>
        </p:pic>
        <p:sp>
          <p:nvSpPr>
            <p:cNvPr id="6" name="Rounded Rectangle 5"/>
            <p:cNvSpPr/>
            <p:nvPr/>
          </p:nvSpPr>
          <p:spPr>
            <a:xfrm>
              <a:off x="7452402" y="1146229"/>
              <a:ext cx="1220745"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Panels</a:t>
              </a:r>
            </a:p>
          </p:txBody>
        </p:sp>
        <p:sp>
          <p:nvSpPr>
            <p:cNvPr id="7" name="Line 87"/>
            <p:cNvSpPr>
              <a:spLocks noChangeShapeType="1"/>
            </p:cNvSpPr>
            <p:nvPr/>
          </p:nvSpPr>
          <p:spPr bwMode="auto">
            <a:xfrm rot="5400000">
              <a:off x="7608291" y="1889775"/>
              <a:ext cx="937816"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8" name="Rounded Rectangle 7"/>
            <p:cNvSpPr/>
            <p:nvPr/>
          </p:nvSpPr>
          <p:spPr>
            <a:xfrm>
              <a:off x="990600" y="1096963"/>
              <a:ext cx="1296951"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Application Bar</a:t>
              </a:r>
            </a:p>
          </p:txBody>
        </p:sp>
        <p:sp>
          <p:nvSpPr>
            <p:cNvPr id="11" name="Line 87"/>
            <p:cNvSpPr>
              <a:spLocks noChangeShapeType="1"/>
            </p:cNvSpPr>
            <p:nvPr/>
          </p:nvSpPr>
          <p:spPr bwMode="auto">
            <a:xfrm rot="5400000" flipH="1" flipV="1">
              <a:off x="1607897" y="1390203"/>
              <a:ext cx="0" cy="97628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0" name="Rounded Rectangle 9"/>
            <p:cNvSpPr/>
            <p:nvPr/>
          </p:nvSpPr>
          <p:spPr>
            <a:xfrm>
              <a:off x="281557" y="1741025"/>
              <a:ext cx="1296951"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Menu Bar</a:t>
              </a:r>
            </a:p>
          </p:txBody>
        </p:sp>
        <p:sp>
          <p:nvSpPr>
            <p:cNvPr id="12" name="Line 87"/>
            <p:cNvSpPr>
              <a:spLocks noChangeShapeType="1"/>
            </p:cNvSpPr>
            <p:nvPr/>
          </p:nvSpPr>
          <p:spPr bwMode="auto">
            <a:xfrm rot="5400000" flipH="1" flipV="1">
              <a:off x="1619519" y="1710654"/>
              <a:ext cx="0" cy="953037"/>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 name="Rounded Rectangle 12"/>
            <p:cNvSpPr/>
            <p:nvPr/>
          </p:nvSpPr>
          <p:spPr>
            <a:xfrm>
              <a:off x="281556" y="2100953"/>
              <a:ext cx="1296951"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Control Panel</a:t>
              </a:r>
            </a:p>
          </p:txBody>
        </p:sp>
        <p:sp>
          <p:nvSpPr>
            <p:cNvPr id="14" name="AutoShape 303"/>
            <p:cNvSpPr>
              <a:spLocks/>
            </p:cNvSpPr>
            <p:nvPr/>
          </p:nvSpPr>
          <p:spPr bwMode="auto">
            <a:xfrm flipH="1">
              <a:off x="1786839" y="2358683"/>
              <a:ext cx="304110" cy="3280116"/>
            </a:xfrm>
            <a:prstGeom prst="rightBrace">
              <a:avLst>
                <a:gd name="adj1" fmla="val 65909"/>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5" name="Rounded Rectangle 14"/>
            <p:cNvSpPr/>
            <p:nvPr/>
          </p:nvSpPr>
          <p:spPr>
            <a:xfrm>
              <a:off x="411224" y="3850509"/>
              <a:ext cx="1296951"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Tools Panel</a:t>
              </a:r>
            </a:p>
          </p:txBody>
        </p:sp>
        <p:sp>
          <p:nvSpPr>
            <p:cNvPr id="17" name="Line 87"/>
            <p:cNvSpPr>
              <a:spLocks noChangeShapeType="1"/>
            </p:cNvSpPr>
            <p:nvPr/>
          </p:nvSpPr>
          <p:spPr bwMode="auto">
            <a:xfrm rot="5400000" flipH="1" flipV="1">
              <a:off x="1846650" y="5121660"/>
              <a:ext cx="1087227" cy="1315471"/>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6" name="Rounded Rectangle 15"/>
            <p:cNvSpPr/>
            <p:nvPr/>
          </p:nvSpPr>
          <p:spPr>
            <a:xfrm>
              <a:off x="304799" y="6185693"/>
              <a:ext cx="1526587"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Document Window</a:t>
              </a:r>
            </a:p>
          </p:txBody>
        </p:sp>
      </p:grpSp>
    </p:spTree>
    <p:extLst>
      <p:ext uri="{BB962C8B-B14F-4D97-AF65-F5344CB8AC3E}">
        <p14:creationId xmlns:p14="http://schemas.microsoft.com/office/powerpoint/2010/main" val="976919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dirty="0"/>
              <a:t>Touch Workspace</a:t>
            </a:r>
            <a:endParaRPr lang="en-US" altLang="en-US" sz="2400" dirty="0"/>
          </a:p>
        </p:txBody>
      </p:sp>
      <p:sp>
        <p:nvSpPr>
          <p:cNvPr id="2" name="Slide Number Placeholder 1"/>
          <p:cNvSpPr>
            <a:spLocks noGrp="1"/>
          </p:cNvSpPr>
          <p:nvPr>
            <p:ph type="sldNum" sz="quarter" idx="12"/>
          </p:nvPr>
        </p:nvSpPr>
        <p:spPr/>
        <p:txBody>
          <a:bodyPr/>
          <a:lstStyle/>
          <a:p>
            <a:fld id="{A8160BDD-7155-D744-B749-9730458604AD}" type="slidenum">
              <a:rPr lang="en-US" smtClean="0"/>
              <a:t>4</a:t>
            </a:fld>
            <a:endParaRPr lang="en-US"/>
          </a:p>
        </p:txBody>
      </p:sp>
      <p:pic>
        <p:nvPicPr>
          <p:cNvPr id="18" name="Picture 17">
            <a:extLst>
              <a:ext uri="{FF2B5EF4-FFF2-40B4-BE49-F238E27FC236}">
                <a16:creationId xmlns:a16="http://schemas.microsoft.com/office/drawing/2014/main" id="{131B723E-4781-42AD-ABD2-8CFFE92CAA14}"/>
              </a:ext>
            </a:extLst>
          </p:cNvPr>
          <p:cNvPicPr>
            <a:picLocks noChangeAspect="1"/>
          </p:cNvPicPr>
          <p:nvPr/>
        </p:nvPicPr>
        <p:blipFill>
          <a:blip r:embed="rId3"/>
          <a:stretch>
            <a:fillRect/>
          </a:stretch>
        </p:blipFill>
        <p:spPr>
          <a:xfrm>
            <a:off x="387310" y="1446750"/>
            <a:ext cx="8369380" cy="4496850"/>
          </a:xfrm>
          <a:prstGeom prst="rect">
            <a:avLst/>
          </a:prstGeom>
        </p:spPr>
      </p:pic>
    </p:spTree>
    <p:extLst>
      <p:ext uri="{BB962C8B-B14F-4D97-AF65-F5344CB8AC3E}">
        <p14:creationId xmlns:p14="http://schemas.microsoft.com/office/powerpoint/2010/main" val="1203509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sz="2400"/>
              <a:t>Screen Mode</a:t>
            </a:r>
          </a:p>
        </p:txBody>
      </p:sp>
      <p:sp>
        <p:nvSpPr>
          <p:cNvPr id="2" name="Slide Number Placeholder 1"/>
          <p:cNvSpPr>
            <a:spLocks noGrp="1"/>
          </p:cNvSpPr>
          <p:nvPr>
            <p:ph type="sldNum" sz="quarter" idx="12"/>
          </p:nvPr>
        </p:nvSpPr>
        <p:spPr/>
        <p:txBody>
          <a:bodyPr/>
          <a:lstStyle/>
          <a:p>
            <a:fld id="{A8160BDD-7155-D744-B749-9730458604AD}" type="slidenum">
              <a:rPr lang="en-US" smtClean="0"/>
              <a:t>5</a:t>
            </a:fld>
            <a:endParaRPr lang="en-US"/>
          </a:p>
        </p:txBody>
      </p:sp>
      <p:graphicFrame>
        <p:nvGraphicFramePr>
          <p:cNvPr id="5" name="Group 23"/>
          <p:cNvGraphicFramePr>
            <a:graphicFrameLocks noGrp="1"/>
          </p:cNvGraphicFramePr>
          <p:nvPr>
            <p:extLst>
              <p:ext uri="{D42A27DB-BD31-4B8C-83A1-F6EECF244321}">
                <p14:modId xmlns:p14="http://schemas.microsoft.com/office/powerpoint/2010/main" val="2722158823"/>
              </p:ext>
            </p:extLst>
          </p:nvPr>
        </p:nvGraphicFramePr>
        <p:xfrm>
          <a:off x="952500" y="1386872"/>
          <a:ext cx="7239000" cy="4541480"/>
        </p:xfrm>
        <a:graphic>
          <a:graphicData uri="http://schemas.openxmlformats.org/drawingml/2006/table">
            <a:tbl>
              <a:tblPr/>
              <a:tblGrid>
                <a:gridCol w="1676400">
                  <a:extLst>
                    <a:ext uri="{9D8B030D-6E8A-4147-A177-3AD203B41FA5}">
                      <a16:colId xmlns:a16="http://schemas.microsoft.com/office/drawing/2014/main" val="20000"/>
                    </a:ext>
                  </a:extLst>
                </a:gridCol>
                <a:gridCol w="5562600">
                  <a:extLst>
                    <a:ext uri="{9D8B030D-6E8A-4147-A177-3AD203B41FA5}">
                      <a16:colId xmlns:a16="http://schemas.microsoft.com/office/drawing/2014/main" val="20001"/>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cap="none" normalizeH="0" baseline="0" dirty="0">
                          <a:ln>
                            <a:noFill/>
                          </a:ln>
                          <a:solidFill>
                            <a:schemeClr val="bg1"/>
                          </a:solidFill>
                          <a:effectLst/>
                          <a:latin typeface="Calibri"/>
                          <a:cs typeface="Calibri"/>
                        </a:rPr>
                        <a:t>Mode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Description</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extLst>
                  <a:ext uri="{0D108BD9-81ED-4DB2-BD59-A6C34878D82A}">
                    <a16:rowId xmlns:a16="http://schemas.microsoft.com/office/drawing/2014/main" val="10000"/>
                  </a:ext>
                </a:extLst>
              </a:tr>
              <a:tr h="381000">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ea typeface="MS PGothic" panose="020B0600070205080204" pitchFamily="34" charset="-128"/>
                        </a:rPr>
                        <a:t>Normal</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ea typeface="MS PGothic" panose="020B0600070205080204" pitchFamily="34" charset="-128"/>
                        </a:rPr>
                        <a:t>Displays artwork in a standard window with all visible grids and guides showing, non-printing objects showing, and a white pasteboard. </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381000">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ea typeface="MS PGothic" panose="020B0600070205080204" pitchFamily="34" charset="-128"/>
                        </a:rPr>
                        <a:t>Preview</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ea typeface="MS PGothic" panose="020B0600070205080204" pitchFamily="34" charset="-128"/>
                        </a:rPr>
                        <a:t>Displays artwork as if it were output, with all non-printing elements suppressed (grids, guides, non-printing objects), and the pasteboard set to the preview background color defined in </a:t>
                      </a:r>
                      <a:r>
                        <a:rPr kumimoji="0" lang="en-US" sz="1400" b="1" i="0" u="none" strike="noStrike" cap="none" normalizeH="0" baseline="0" dirty="0">
                          <a:ln>
                            <a:noFill/>
                          </a:ln>
                          <a:solidFill>
                            <a:schemeClr val="tx1"/>
                          </a:solidFill>
                          <a:effectLst/>
                          <a:latin typeface="+mn-lt"/>
                          <a:ea typeface="MS PGothic" panose="020B0600070205080204" pitchFamily="34" charset="-128"/>
                        </a:rPr>
                        <a:t>Preferences</a:t>
                      </a:r>
                      <a:r>
                        <a:rPr kumimoji="0" lang="en-US" sz="1400" b="0" i="0" u="none" strike="noStrike" cap="none" normalizeH="0" baseline="0" dirty="0">
                          <a:ln>
                            <a:noFill/>
                          </a:ln>
                          <a:solidFill>
                            <a:schemeClr val="tx1"/>
                          </a:solidFill>
                          <a:effectLst/>
                          <a:latin typeface="+mn-lt"/>
                          <a:ea typeface="MS PGothic" panose="020B0600070205080204" pitchFamily="34" charset="-128"/>
                        </a:rPr>
                        <a:t>.</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481928708"/>
                  </a:ext>
                </a:extLst>
              </a:tr>
              <a:tr h="381000">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ea typeface="MS PGothic" panose="020B0600070205080204" pitchFamily="34" charset="-128"/>
                        </a:rPr>
                        <a:t>Bleed</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ea typeface="MS PGothic" panose="020B0600070205080204" pitchFamily="34" charset="-128"/>
                        </a:rPr>
                        <a:t>Displays artwork as if it were output, with all non-printing elements suppressed (grids, guides, non-printing objects), the pasteboard set to the preview background color defined in </a:t>
                      </a:r>
                      <a:r>
                        <a:rPr kumimoji="0" lang="en-US" sz="1400" b="1" i="0" u="none" strike="noStrike" cap="none" normalizeH="0" baseline="0" dirty="0">
                          <a:ln>
                            <a:noFill/>
                          </a:ln>
                          <a:solidFill>
                            <a:schemeClr val="tx1"/>
                          </a:solidFill>
                          <a:effectLst/>
                          <a:latin typeface="+mn-lt"/>
                          <a:ea typeface="MS PGothic" panose="020B0600070205080204" pitchFamily="34" charset="-128"/>
                        </a:rPr>
                        <a:t>Preferences</a:t>
                      </a:r>
                      <a:r>
                        <a:rPr kumimoji="0" lang="en-US" sz="1400" b="0" i="0" u="none" strike="noStrike" cap="none" normalizeH="0" baseline="0" dirty="0">
                          <a:ln>
                            <a:noFill/>
                          </a:ln>
                          <a:solidFill>
                            <a:schemeClr val="tx1"/>
                          </a:solidFill>
                          <a:effectLst/>
                          <a:latin typeface="+mn-lt"/>
                          <a:ea typeface="MS PGothic" panose="020B0600070205080204" pitchFamily="34" charset="-128"/>
                        </a:rPr>
                        <a:t>, and any printing elements within the document's bleed area (defined in </a:t>
                      </a:r>
                      <a:r>
                        <a:rPr kumimoji="0" lang="en-US" sz="1400" b="1" i="0" u="none" strike="noStrike" cap="none" normalizeH="0" baseline="0" dirty="0">
                          <a:ln>
                            <a:noFill/>
                          </a:ln>
                          <a:solidFill>
                            <a:schemeClr val="tx1"/>
                          </a:solidFill>
                          <a:effectLst/>
                          <a:latin typeface="+mn-lt"/>
                          <a:ea typeface="MS PGothic" panose="020B0600070205080204" pitchFamily="34" charset="-128"/>
                        </a:rPr>
                        <a:t>Document Setup</a:t>
                      </a:r>
                      <a:r>
                        <a:rPr kumimoji="0" lang="en-US" sz="1400" b="0" i="0" u="none" strike="noStrike" cap="none" normalizeH="0" baseline="0" dirty="0">
                          <a:ln>
                            <a:noFill/>
                          </a:ln>
                          <a:solidFill>
                            <a:schemeClr val="tx1"/>
                          </a:solidFill>
                          <a:effectLst/>
                          <a:latin typeface="+mn-lt"/>
                          <a:ea typeface="MS PGothic" panose="020B0600070205080204" pitchFamily="34" charset="-128"/>
                        </a:rPr>
                        <a:t>) showing.</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186312006"/>
                  </a:ext>
                </a:extLst>
              </a:tr>
              <a:tr h="381000">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ea typeface="MS PGothic" panose="020B0600070205080204" pitchFamily="34" charset="-128"/>
                        </a:rPr>
                        <a:t>Slug</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ea typeface="MS PGothic" panose="020B0600070205080204" pitchFamily="34" charset="-128"/>
                        </a:rPr>
                        <a:t>Displays artwork as if it were output, with all non-printing elements suppressed (grids, guides, non-printing objects), the pasteboard set to the preview background color defined in </a:t>
                      </a:r>
                      <a:r>
                        <a:rPr kumimoji="0" lang="en-US" sz="1400" b="1" i="0" u="none" strike="noStrike" cap="none" normalizeH="0" baseline="0" dirty="0">
                          <a:ln>
                            <a:noFill/>
                          </a:ln>
                          <a:solidFill>
                            <a:schemeClr val="tx1"/>
                          </a:solidFill>
                          <a:effectLst/>
                          <a:latin typeface="+mn-lt"/>
                          <a:ea typeface="MS PGothic" panose="020B0600070205080204" pitchFamily="34" charset="-128"/>
                        </a:rPr>
                        <a:t>Preferences</a:t>
                      </a:r>
                      <a:r>
                        <a:rPr kumimoji="0" lang="en-US" sz="1400" b="0" i="0" u="none" strike="noStrike" cap="none" normalizeH="0" baseline="0" dirty="0">
                          <a:ln>
                            <a:noFill/>
                          </a:ln>
                          <a:solidFill>
                            <a:schemeClr val="tx1"/>
                          </a:solidFill>
                          <a:effectLst/>
                          <a:latin typeface="+mn-lt"/>
                          <a:ea typeface="MS PGothic" panose="020B0600070205080204" pitchFamily="34" charset="-128"/>
                        </a:rPr>
                        <a:t>, and any printing elements within the document's slug area (defined in </a:t>
                      </a:r>
                      <a:r>
                        <a:rPr kumimoji="0" lang="en-US" sz="1400" b="1" i="0" u="none" strike="noStrike" cap="none" normalizeH="0" baseline="0" dirty="0">
                          <a:ln>
                            <a:noFill/>
                          </a:ln>
                          <a:solidFill>
                            <a:schemeClr val="tx1"/>
                          </a:solidFill>
                          <a:effectLst/>
                          <a:latin typeface="+mn-lt"/>
                          <a:ea typeface="MS PGothic" panose="020B0600070205080204" pitchFamily="34" charset="-128"/>
                        </a:rPr>
                        <a:t>Document Setup</a:t>
                      </a:r>
                      <a:r>
                        <a:rPr kumimoji="0" lang="en-US" sz="1400" b="0" i="0" u="none" strike="noStrike" cap="none" normalizeH="0" baseline="0" dirty="0">
                          <a:ln>
                            <a:noFill/>
                          </a:ln>
                          <a:solidFill>
                            <a:schemeClr val="tx1"/>
                          </a:solidFill>
                          <a:effectLst/>
                          <a:latin typeface="+mn-lt"/>
                          <a:ea typeface="MS PGothic" panose="020B0600070205080204" pitchFamily="34" charset="-128"/>
                        </a:rPr>
                        <a:t>) showing.</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381000">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ea typeface="MS PGothic" panose="020B0600070205080204" pitchFamily="34" charset="-128"/>
                        </a:rPr>
                        <a:t>Presentation</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lvl1pPr>
                        <a:spcBef>
                          <a:spcPct val="20000"/>
                        </a:spcBef>
                        <a:buClr>
                          <a:srgbClr val="FF9900"/>
                        </a:buClr>
                        <a:defRPr>
                          <a:solidFill>
                            <a:schemeClr val="tx1"/>
                          </a:solidFill>
                          <a:latin typeface="Arial" panose="020B0604020202020204" pitchFamily="34" charset="0"/>
                          <a:ea typeface="MS PGothic" panose="020B0600070205080204" pitchFamily="34" charset="-128"/>
                        </a:defRPr>
                      </a:lvl1pPr>
                      <a:lvl2pPr marL="742950" indent="-285750">
                        <a:spcBef>
                          <a:spcPct val="20000"/>
                        </a:spcBef>
                        <a:buClr>
                          <a:srgbClr val="FF9900"/>
                        </a:buClr>
                        <a:defRPr sz="1600">
                          <a:solidFill>
                            <a:schemeClr val="tx1"/>
                          </a:solidFill>
                          <a:latin typeface="Arial" panose="020B0604020202020204" pitchFamily="34" charset="0"/>
                          <a:ea typeface="MS PGothic" panose="020B0600070205080204" pitchFamily="34" charset="-128"/>
                        </a:defRPr>
                      </a:lvl2pPr>
                      <a:lvl3pPr marL="1143000" indent="-228600">
                        <a:spcBef>
                          <a:spcPct val="20000"/>
                        </a:spcBef>
                        <a:buClr>
                          <a:srgbClr val="FF9900"/>
                        </a:buClr>
                        <a:defRPr sz="1400">
                          <a:solidFill>
                            <a:schemeClr val="tx1"/>
                          </a:solidFill>
                          <a:latin typeface="Arial" panose="020B0604020202020204" pitchFamily="34" charset="0"/>
                          <a:ea typeface="MS PGothic" panose="020B0600070205080204" pitchFamily="34" charset="-128"/>
                        </a:defRPr>
                      </a:lvl3pPr>
                      <a:lvl4pPr marL="16002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4pPr>
                      <a:lvl5pPr marL="2057400" indent="-228600">
                        <a:spcBef>
                          <a:spcPct val="20000"/>
                        </a:spcBef>
                        <a:buClr>
                          <a:srgbClr val="FF9900"/>
                        </a:buClr>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lr>
                          <a:srgbClr val="FF9900"/>
                        </a:buClr>
                        <a:defRPr sz="12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ea typeface="MS PGothic" panose="020B0600070205080204" pitchFamily="34" charset="-128"/>
                        </a:rPr>
                        <a:t>Displays artwork as if it were a slide show presentation, with no menus, panels, or tools displayed.</a:t>
                      </a:r>
                    </a:p>
                  </a:txBody>
                  <a:tcPr marT="45716" marB="45716"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94464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The Tools Panel</a:t>
            </a:r>
          </a:p>
        </p:txBody>
      </p:sp>
      <p:sp>
        <p:nvSpPr>
          <p:cNvPr id="3" name="Slide Number Placeholder 2"/>
          <p:cNvSpPr>
            <a:spLocks noGrp="1"/>
          </p:cNvSpPr>
          <p:nvPr>
            <p:ph type="sldNum" sz="quarter" idx="12"/>
          </p:nvPr>
        </p:nvSpPr>
        <p:spPr/>
        <p:txBody>
          <a:bodyPr/>
          <a:lstStyle/>
          <a:p>
            <a:fld id="{A8160BDD-7155-D744-B749-9730458604AD}" type="slidenum">
              <a:rPr lang="en-US" smtClean="0"/>
              <a:t>6</a:t>
            </a:fld>
            <a:endParaRPr lang="en-US"/>
          </a:p>
        </p:txBody>
      </p:sp>
      <p:grpSp>
        <p:nvGrpSpPr>
          <p:cNvPr id="13" name="Group 12">
            <a:extLst>
              <a:ext uri="{FF2B5EF4-FFF2-40B4-BE49-F238E27FC236}">
                <a16:creationId xmlns:a16="http://schemas.microsoft.com/office/drawing/2014/main" id="{41E46BB1-E384-48FE-81B9-DA34B1EFC34D}"/>
              </a:ext>
            </a:extLst>
          </p:cNvPr>
          <p:cNvGrpSpPr/>
          <p:nvPr/>
        </p:nvGrpSpPr>
        <p:grpSpPr>
          <a:xfrm>
            <a:off x="2832695" y="1349924"/>
            <a:ext cx="3633963" cy="4902431"/>
            <a:chOff x="2832695" y="1349924"/>
            <a:chExt cx="3633963" cy="4902431"/>
          </a:xfrm>
        </p:grpSpPr>
        <p:pic>
          <p:nvPicPr>
            <p:cNvPr id="4" name="Picture 3"/>
            <p:cNvPicPr>
              <a:picLocks noChangeAspect="1"/>
            </p:cNvPicPr>
            <p:nvPr/>
          </p:nvPicPr>
          <p:blipFill>
            <a:blip r:embed="rId2"/>
            <a:stretch>
              <a:fillRect/>
            </a:stretch>
          </p:blipFill>
          <p:spPr>
            <a:xfrm>
              <a:off x="4430217" y="1349924"/>
              <a:ext cx="313254" cy="4902431"/>
            </a:xfrm>
            <a:prstGeom prst="rect">
              <a:avLst/>
            </a:prstGeom>
          </p:spPr>
        </p:pic>
        <p:sp>
          <p:nvSpPr>
            <p:cNvPr id="5" name="Rounded Rectangle 4"/>
            <p:cNvSpPr/>
            <p:nvPr/>
          </p:nvSpPr>
          <p:spPr>
            <a:xfrm>
              <a:off x="2832695" y="1866590"/>
              <a:ext cx="1296951" cy="274637"/>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Selection Tools</a:t>
              </a:r>
            </a:p>
          </p:txBody>
        </p:sp>
        <p:sp>
          <p:nvSpPr>
            <p:cNvPr id="6" name="Rounded Rectangle 5"/>
            <p:cNvSpPr/>
            <p:nvPr/>
          </p:nvSpPr>
          <p:spPr>
            <a:xfrm>
              <a:off x="2840414" y="3828589"/>
              <a:ext cx="1311148" cy="393386"/>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Transformation Tools</a:t>
              </a:r>
            </a:p>
          </p:txBody>
        </p:sp>
        <p:sp>
          <p:nvSpPr>
            <p:cNvPr id="7" name="Rounded Rectangle 6"/>
            <p:cNvSpPr/>
            <p:nvPr/>
          </p:nvSpPr>
          <p:spPr>
            <a:xfrm>
              <a:off x="5024395" y="2895600"/>
              <a:ext cx="1442263" cy="393386"/>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Drawing and Type Tools</a:t>
              </a:r>
            </a:p>
          </p:txBody>
        </p:sp>
        <p:sp>
          <p:nvSpPr>
            <p:cNvPr id="8" name="Rounded Rectangle 7"/>
            <p:cNvSpPr/>
            <p:nvPr/>
          </p:nvSpPr>
          <p:spPr>
            <a:xfrm>
              <a:off x="5024395" y="4590288"/>
              <a:ext cx="1442263" cy="393386"/>
            </a:xfrm>
            <a:prstGeom prst="roundRect">
              <a:avLst/>
            </a:prstGeom>
            <a:gradFill flip="none" rotWithShape="0">
              <a:gsLst>
                <a:gs pos="0">
                  <a:schemeClr val="bg1">
                    <a:lumMod val="92000"/>
                  </a:schemeClr>
                </a:gs>
                <a:gs pos="100000">
                  <a:schemeClr val="bg1"/>
                </a:gs>
              </a:gsLst>
              <a:lin ang="2700000" scaled="1"/>
              <a:tileRect/>
            </a:gradFill>
            <a:ln>
              <a:noFill/>
            </a:ln>
            <a:effectLst>
              <a:outerShdw blurRad="38100" dist="25400" dir="2700000" sx="99000" sy="99000" algn="tl"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Magnification and Navigation Tools</a:t>
              </a:r>
            </a:p>
          </p:txBody>
        </p:sp>
        <p:sp>
          <p:nvSpPr>
            <p:cNvPr id="9" name="AutoShape 302"/>
            <p:cNvSpPr>
              <a:spLocks/>
            </p:cNvSpPr>
            <p:nvPr/>
          </p:nvSpPr>
          <p:spPr bwMode="auto">
            <a:xfrm>
              <a:off x="4808881" y="2546790"/>
              <a:ext cx="150104" cy="1110810"/>
            </a:xfrm>
            <a:prstGeom prst="rightBrace">
              <a:avLst>
                <a:gd name="adj1" fmla="val 65909"/>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 name="AutoShape 303"/>
            <p:cNvSpPr>
              <a:spLocks/>
            </p:cNvSpPr>
            <p:nvPr/>
          </p:nvSpPr>
          <p:spPr bwMode="auto">
            <a:xfrm flipH="1">
              <a:off x="4213653" y="1493219"/>
              <a:ext cx="174625" cy="1021381"/>
            </a:xfrm>
            <a:prstGeom prst="rightBrace">
              <a:avLst>
                <a:gd name="adj1" fmla="val 65909"/>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 name="AutoShape 303"/>
            <p:cNvSpPr>
              <a:spLocks/>
            </p:cNvSpPr>
            <p:nvPr/>
          </p:nvSpPr>
          <p:spPr bwMode="auto">
            <a:xfrm flipH="1">
              <a:off x="4248361" y="3657600"/>
              <a:ext cx="158675" cy="735364"/>
            </a:xfrm>
            <a:prstGeom prst="rightBrace">
              <a:avLst>
                <a:gd name="adj1" fmla="val 65909"/>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 name="AutoShape 302"/>
            <p:cNvSpPr>
              <a:spLocks/>
            </p:cNvSpPr>
            <p:nvPr/>
          </p:nvSpPr>
          <p:spPr bwMode="auto">
            <a:xfrm>
              <a:off x="4795781" y="4429811"/>
              <a:ext cx="150104" cy="751789"/>
            </a:xfrm>
            <a:prstGeom prst="rightBrace">
              <a:avLst>
                <a:gd name="adj1" fmla="val 65909"/>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Tree>
    <p:extLst>
      <p:ext uri="{BB962C8B-B14F-4D97-AF65-F5344CB8AC3E}">
        <p14:creationId xmlns:p14="http://schemas.microsoft.com/office/powerpoint/2010/main" val="4178718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The Properties Panel</a:t>
            </a:r>
          </a:p>
        </p:txBody>
      </p:sp>
      <p:sp>
        <p:nvSpPr>
          <p:cNvPr id="3" name="Slide Number Placeholder 2"/>
          <p:cNvSpPr>
            <a:spLocks noGrp="1"/>
          </p:cNvSpPr>
          <p:nvPr>
            <p:ph type="sldNum" sz="quarter" idx="12"/>
          </p:nvPr>
        </p:nvSpPr>
        <p:spPr/>
        <p:txBody>
          <a:bodyPr/>
          <a:lstStyle/>
          <a:p>
            <a:fld id="{A8160BDD-7155-D744-B749-9730458604AD}" type="slidenum">
              <a:rPr lang="en-US" smtClean="0"/>
              <a:t>7</a:t>
            </a:fld>
            <a:endParaRPr lang="en-US"/>
          </a:p>
        </p:txBody>
      </p:sp>
      <p:pic>
        <p:nvPicPr>
          <p:cNvPr id="15" name="Picture 14">
            <a:extLst>
              <a:ext uri="{FF2B5EF4-FFF2-40B4-BE49-F238E27FC236}">
                <a16:creationId xmlns:a16="http://schemas.microsoft.com/office/drawing/2014/main" id="{138E887B-32FD-4D4F-9196-433FA6368EAA}"/>
              </a:ext>
            </a:extLst>
          </p:cNvPr>
          <p:cNvPicPr>
            <a:picLocks noChangeAspect="1"/>
          </p:cNvPicPr>
          <p:nvPr/>
        </p:nvPicPr>
        <p:blipFill>
          <a:blip r:embed="rId2"/>
          <a:stretch>
            <a:fillRect/>
          </a:stretch>
        </p:blipFill>
        <p:spPr>
          <a:xfrm>
            <a:off x="3189067" y="1152236"/>
            <a:ext cx="2765867" cy="5096164"/>
          </a:xfrm>
          <a:prstGeom prst="rect">
            <a:avLst/>
          </a:prstGeom>
        </p:spPr>
      </p:pic>
    </p:spTree>
    <p:extLst>
      <p:ext uri="{BB962C8B-B14F-4D97-AF65-F5344CB8AC3E}">
        <p14:creationId xmlns:p14="http://schemas.microsoft.com/office/powerpoint/2010/main" val="1048773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07F6CBF-DF08-48BE-AA4A-F8245F624D02}"/>
              </a:ext>
            </a:extLst>
          </p:cNvPr>
          <p:cNvSpPr>
            <a:spLocks noGrp="1"/>
          </p:cNvSpPr>
          <p:nvPr>
            <p:ph type="sldNum" sz="quarter" idx="12"/>
          </p:nvPr>
        </p:nvSpPr>
        <p:spPr/>
        <p:txBody>
          <a:bodyPr/>
          <a:lstStyle/>
          <a:p>
            <a:fld id="{A8160BDD-7155-D744-B749-9730458604AD}" type="slidenum">
              <a:rPr lang="en-US" smtClean="0"/>
              <a:t>8</a:t>
            </a:fld>
            <a:endParaRPr lang="en-US"/>
          </a:p>
        </p:txBody>
      </p:sp>
      <p:sp>
        <p:nvSpPr>
          <p:cNvPr id="5" name="Text Placeholder 4">
            <a:extLst>
              <a:ext uri="{FF2B5EF4-FFF2-40B4-BE49-F238E27FC236}">
                <a16:creationId xmlns:a16="http://schemas.microsoft.com/office/drawing/2014/main" id="{D305E832-D409-482E-8847-885176C5045F}"/>
              </a:ext>
            </a:extLst>
          </p:cNvPr>
          <p:cNvSpPr>
            <a:spLocks noGrp="1"/>
          </p:cNvSpPr>
          <p:nvPr>
            <p:ph type="body" sz="quarter" idx="13"/>
          </p:nvPr>
        </p:nvSpPr>
        <p:spPr/>
        <p:txBody>
          <a:bodyPr/>
          <a:lstStyle/>
          <a:p>
            <a:r>
              <a:rPr lang="en-US" dirty="0"/>
              <a:t>Identifying Components of the InDesign Interface</a:t>
            </a:r>
          </a:p>
        </p:txBody>
      </p:sp>
    </p:spTree>
    <p:extLst>
      <p:ext uri="{BB962C8B-B14F-4D97-AF65-F5344CB8AC3E}">
        <p14:creationId xmlns:p14="http://schemas.microsoft.com/office/powerpoint/2010/main" val="839275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z="2400"/>
              <a:t>Predefined Workspaces</a:t>
            </a:r>
          </a:p>
        </p:txBody>
      </p:sp>
      <p:sp>
        <p:nvSpPr>
          <p:cNvPr id="2" name="Slide Number Placeholder 1"/>
          <p:cNvSpPr>
            <a:spLocks noGrp="1"/>
          </p:cNvSpPr>
          <p:nvPr>
            <p:ph type="sldNum" sz="quarter" idx="12"/>
          </p:nvPr>
        </p:nvSpPr>
        <p:spPr/>
        <p:txBody>
          <a:bodyPr/>
          <a:lstStyle/>
          <a:p>
            <a:fld id="{A8160BDD-7155-D744-B749-9730458604AD}" type="slidenum">
              <a:rPr lang="en-US" smtClean="0"/>
              <a:t>9</a:t>
            </a:fld>
            <a:endParaRPr lang="en-US"/>
          </a:p>
        </p:txBody>
      </p:sp>
      <p:graphicFrame>
        <p:nvGraphicFramePr>
          <p:cNvPr id="5" name="Group 23"/>
          <p:cNvGraphicFramePr>
            <a:graphicFrameLocks noGrp="1"/>
          </p:cNvGraphicFramePr>
          <p:nvPr>
            <p:extLst>
              <p:ext uri="{D42A27DB-BD31-4B8C-83A1-F6EECF244321}">
                <p14:modId xmlns:p14="http://schemas.microsoft.com/office/powerpoint/2010/main" val="2723330396"/>
              </p:ext>
            </p:extLst>
          </p:nvPr>
        </p:nvGraphicFramePr>
        <p:xfrm>
          <a:off x="419100" y="1053630"/>
          <a:ext cx="8305800" cy="5486316"/>
        </p:xfrm>
        <a:graphic>
          <a:graphicData uri="http://schemas.openxmlformats.org/drawingml/2006/table">
            <a:tbl>
              <a:tblPr/>
              <a:tblGrid>
                <a:gridCol w="2491740">
                  <a:extLst>
                    <a:ext uri="{9D8B030D-6E8A-4147-A177-3AD203B41FA5}">
                      <a16:colId xmlns:a16="http://schemas.microsoft.com/office/drawing/2014/main" val="20000"/>
                    </a:ext>
                  </a:extLst>
                </a:gridCol>
                <a:gridCol w="5814060">
                  <a:extLst>
                    <a:ext uri="{9D8B030D-6E8A-4147-A177-3AD203B41FA5}">
                      <a16:colId xmlns:a16="http://schemas.microsoft.com/office/drawing/2014/main" val="20001"/>
                    </a:ext>
                  </a:extLst>
                </a:gridCol>
              </a:tblGrid>
              <a:tr h="457200">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pPr>
                      <a:r>
                        <a:rPr kumimoji="0" lang="en-US" sz="1600" b="1" i="0" u="none" strike="noStrike" cap="none" normalizeH="0" baseline="0" dirty="0">
                          <a:ln>
                            <a:noFill/>
                          </a:ln>
                          <a:solidFill>
                            <a:schemeClr val="bg1"/>
                          </a:solidFill>
                          <a:effectLst/>
                          <a:latin typeface="Calibri"/>
                          <a:cs typeface="Calibri"/>
                        </a:rPr>
                        <a:t>Predefined Workspace</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tc>
                  <a:txBody>
                    <a:bodyPr/>
                    <a:lstStyle>
                      <a:lvl1pPr marL="0" algn="l" defTabSz="457200" rtl="0" eaLnBrk="1" latinLnBrk="0" hangingPunct="1">
                        <a:defRPr sz="1800" kern="1200">
                          <a:solidFill>
                            <a:schemeClr val="tx1"/>
                          </a:solidFill>
                          <a:latin typeface="Arial"/>
                        </a:defRPr>
                      </a:lvl1pPr>
                      <a:lvl2pPr marL="457200" algn="l" defTabSz="457200" rtl="0" eaLnBrk="1" latinLnBrk="0" hangingPunct="1">
                        <a:defRPr sz="1800" kern="1200">
                          <a:solidFill>
                            <a:schemeClr val="tx1"/>
                          </a:solidFill>
                          <a:latin typeface="Arial"/>
                        </a:defRPr>
                      </a:lvl2pPr>
                      <a:lvl3pPr marL="914400" algn="l" defTabSz="457200" rtl="0" eaLnBrk="1" latinLnBrk="0" hangingPunct="1">
                        <a:defRPr sz="1800" kern="1200">
                          <a:solidFill>
                            <a:schemeClr val="tx1"/>
                          </a:solidFill>
                          <a:latin typeface="Arial"/>
                        </a:defRPr>
                      </a:lvl3pPr>
                      <a:lvl4pPr marL="1371600" algn="l" defTabSz="457200" rtl="0" eaLnBrk="1" latinLnBrk="0" hangingPunct="1">
                        <a:defRPr sz="1800" kern="1200">
                          <a:solidFill>
                            <a:schemeClr val="tx1"/>
                          </a:solidFill>
                          <a:latin typeface="Arial"/>
                        </a:defRPr>
                      </a:lvl4pPr>
                      <a:lvl5pPr marL="1828800" algn="l" defTabSz="457200" rtl="0" eaLnBrk="1" latinLnBrk="0" hangingPunct="1">
                        <a:defRPr sz="1800" kern="1200">
                          <a:solidFill>
                            <a:schemeClr val="tx1"/>
                          </a:solidFill>
                          <a:latin typeface="Arial"/>
                        </a:defRPr>
                      </a:lvl5pPr>
                      <a:lvl6pPr marL="2286000" algn="l" defTabSz="457200" rtl="0" eaLnBrk="1" latinLnBrk="0" hangingPunct="1">
                        <a:defRPr sz="1800" kern="1200">
                          <a:solidFill>
                            <a:schemeClr val="tx1"/>
                          </a:solidFill>
                          <a:latin typeface="Arial"/>
                        </a:defRPr>
                      </a:lvl6pPr>
                      <a:lvl7pPr marL="2743200" algn="l" defTabSz="457200" rtl="0" eaLnBrk="1" latinLnBrk="0" hangingPunct="1">
                        <a:defRPr sz="1800" kern="1200">
                          <a:solidFill>
                            <a:schemeClr val="tx1"/>
                          </a:solidFill>
                          <a:latin typeface="Arial"/>
                        </a:defRPr>
                      </a:lvl7pPr>
                      <a:lvl8pPr marL="3200400" algn="l" defTabSz="457200" rtl="0" eaLnBrk="1" latinLnBrk="0" hangingPunct="1">
                        <a:defRPr sz="1800" kern="1200">
                          <a:solidFill>
                            <a:schemeClr val="tx1"/>
                          </a:solidFill>
                          <a:latin typeface="Arial"/>
                        </a:defRPr>
                      </a:lvl8pPr>
                      <a:lvl9pPr marL="3657600" algn="l" defTabSz="4572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
                          <a:srgbClr val="00B0F0"/>
                        </a:buClr>
                        <a:buSzTx/>
                        <a:buFont typeface="Arial" panose="020B0604020202020204" pitchFamily="34" charset="0"/>
                        <a:buNone/>
                        <a:tabLst/>
                        <a:defRPr/>
                      </a:pPr>
                      <a:r>
                        <a:rPr kumimoji="0" lang="en-US" sz="1600" b="1" i="0" u="none" strike="noStrike" kern="1200" cap="none" spc="0" normalizeH="0" baseline="0" noProof="0" dirty="0">
                          <a:ln>
                            <a:noFill/>
                          </a:ln>
                          <a:solidFill>
                            <a:prstClr val="white"/>
                          </a:solidFill>
                          <a:effectLst/>
                          <a:uLnTx/>
                          <a:uFillTx/>
                          <a:latin typeface="Calibri"/>
                          <a:ea typeface="+mn-ea"/>
                          <a:cs typeface="Calibri"/>
                        </a:rPr>
                        <a:t>Displays</a:t>
                      </a:r>
                    </a:p>
                  </a:txBody>
                  <a:tcPr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rgbClr val="009DDC"/>
                    </a:solidFill>
                  </a:tcPr>
                </a:tc>
                <a:extLst>
                  <a:ext uri="{0D108BD9-81ED-4DB2-BD59-A6C34878D82A}">
                    <a16:rowId xmlns:a16="http://schemas.microsoft.com/office/drawing/2014/main" val="10000"/>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rPr>
                        <a:t>Advanced</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rPr>
                        <a:t>The panels required for working on documents that feature advanced text and graphics.</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557616061"/>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rPr>
                        <a:t>Book</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rPr>
                        <a:t>The panels needed for working with large documents that will be printed as books.</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1"/>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rPr>
                        <a:t>Digital Publishing</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rPr>
                        <a:t>The panels required for building documents that will be output as interactive presentations and animations.</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824635966"/>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rPr>
                        <a:t>Essentials</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rPr>
                        <a:t>The </a:t>
                      </a:r>
                      <a:r>
                        <a:rPr kumimoji="0" lang="en-US" sz="1400" b="1" i="0" u="none" strike="noStrike" cap="none" normalizeH="0" baseline="0" dirty="0">
                          <a:ln>
                            <a:noFill/>
                          </a:ln>
                          <a:solidFill>
                            <a:schemeClr val="tx1"/>
                          </a:solidFill>
                          <a:effectLst/>
                          <a:latin typeface="+mn-lt"/>
                        </a:rPr>
                        <a:t>Properties</a:t>
                      </a:r>
                      <a:r>
                        <a:rPr kumimoji="0" lang="en-US" sz="1400" b="0" i="0" u="none" strike="noStrike" cap="none" normalizeH="0" baseline="0" dirty="0">
                          <a:ln>
                            <a:noFill/>
                          </a:ln>
                          <a:solidFill>
                            <a:schemeClr val="tx1"/>
                          </a:solidFill>
                          <a:effectLst/>
                          <a:latin typeface="+mn-lt"/>
                        </a:rPr>
                        <a:t>, </a:t>
                      </a:r>
                      <a:r>
                        <a:rPr kumimoji="0" lang="en-US" sz="1400" b="1" i="0" u="none" strike="noStrike" cap="none" normalizeH="0" baseline="0" dirty="0">
                          <a:ln>
                            <a:noFill/>
                          </a:ln>
                          <a:solidFill>
                            <a:schemeClr val="tx1"/>
                          </a:solidFill>
                          <a:effectLst/>
                          <a:latin typeface="+mn-lt"/>
                        </a:rPr>
                        <a:t>Layers</a:t>
                      </a:r>
                      <a:r>
                        <a:rPr kumimoji="0" lang="en-US" sz="1400" b="0" i="0" u="none" strike="noStrike" cap="none" normalizeH="0" baseline="0" dirty="0">
                          <a:ln>
                            <a:noFill/>
                          </a:ln>
                          <a:solidFill>
                            <a:schemeClr val="tx1"/>
                          </a:solidFill>
                          <a:effectLst/>
                          <a:latin typeface="+mn-lt"/>
                        </a:rPr>
                        <a:t>, and </a:t>
                      </a:r>
                      <a:r>
                        <a:rPr kumimoji="0" lang="en-US" sz="1400" b="1" i="0" u="none" strike="noStrike" cap="none" normalizeH="0" baseline="0" dirty="0">
                          <a:ln>
                            <a:noFill/>
                          </a:ln>
                          <a:solidFill>
                            <a:schemeClr val="tx1"/>
                          </a:solidFill>
                          <a:effectLst/>
                          <a:latin typeface="+mn-lt"/>
                        </a:rPr>
                        <a:t>Libraries</a:t>
                      </a:r>
                      <a:r>
                        <a:rPr kumimoji="0" lang="en-US" sz="1400" b="0" i="0" u="none" strike="noStrike" cap="none" normalizeH="0" baseline="0" dirty="0">
                          <a:ln>
                            <a:noFill/>
                          </a:ln>
                          <a:solidFill>
                            <a:schemeClr val="tx1"/>
                          </a:solidFill>
                          <a:effectLst/>
                          <a:latin typeface="+mn-lt"/>
                        </a:rPr>
                        <a:t> panels docked in place, with the control panel options shown on the Properties tab instead of below the menu bar. This is the default workspace.</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3117216255"/>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rPr>
                        <a:t>Essentials Classic</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rPr>
                        <a:t>The most common panels required for working on an artboard.</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256257151"/>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rPr>
                        <a:t>Interactive for PDF</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rPr>
                        <a:t>The panels required for building documents that are to be exported as interactive PDFs.</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15858217"/>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rPr>
                        <a:t>Printing and Proofing</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rPr>
                        <a:t>The panels required for working on documents that will be professionally printed. These panels offer the ability to proof the page design and preview color separation prior to printing.</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795822681"/>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rPr>
                        <a:t>Typography</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rPr>
                        <a:t>The panels needed for working with text-intensive documents.</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381000">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1" i="0" u="none" strike="noStrike" cap="none" normalizeH="0" baseline="0" dirty="0">
                          <a:ln>
                            <a:noFill/>
                          </a:ln>
                          <a:solidFill>
                            <a:schemeClr val="tx1"/>
                          </a:solidFill>
                          <a:effectLst/>
                          <a:latin typeface="+mn-lt"/>
                        </a:rPr>
                        <a:t>Touch</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l" defTabSz="914400" rtl="0" eaLnBrk="1" fontAlgn="base" latinLnBrk="0" hangingPunct="1">
                        <a:lnSpc>
                          <a:spcPct val="100000"/>
                        </a:lnSpc>
                        <a:spcBef>
                          <a:spcPct val="20000"/>
                        </a:spcBef>
                        <a:spcAft>
                          <a:spcPct val="0"/>
                        </a:spcAft>
                        <a:buClr>
                          <a:srgbClr val="FF9900"/>
                        </a:buClr>
                        <a:buSzTx/>
                        <a:buFontTx/>
                        <a:buNone/>
                        <a:tabLst/>
                      </a:pPr>
                      <a:r>
                        <a:rPr kumimoji="0" lang="en-US" sz="1400" b="0" i="0" u="none" strike="noStrike" cap="none" normalizeH="0" baseline="0" dirty="0">
                          <a:ln>
                            <a:noFill/>
                          </a:ln>
                          <a:solidFill>
                            <a:schemeClr val="tx1"/>
                          </a:solidFill>
                          <a:effectLst/>
                          <a:latin typeface="+mn-lt"/>
                        </a:rPr>
                        <a:t>The panels reduced to icons along the right side of the workspace. The tools and the panel icons are widely spaced to make them easier to select. This option appears only if you are using a computer with a touch screen.</a:t>
                      </a:r>
                    </a:p>
                  </a:txBody>
                  <a:tcPr marT="45714" marB="45714" anchor="ctr" horzOverflow="overflow">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578002290"/>
      </p:ext>
    </p:extLst>
  </p:cSld>
  <p:clrMapOvr>
    <a:masterClrMapping/>
  </p:clrMapOvr>
</p:sld>
</file>

<file path=ppt/theme/theme1.xml><?xml version="1.0" encoding="utf-8"?>
<a:theme xmlns:a="http://schemas.openxmlformats.org/drawingml/2006/main" name="1_LO Choice">
  <a:themeElements>
    <a:clrScheme name="LO">
      <a:dk1>
        <a:sysClr val="windowText" lastClr="000000"/>
      </a:dk1>
      <a:lt1>
        <a:sysClr val="window" lastClr="FFFFFF"/>
      </a:lt1>
      <a:dk2>
        <a:srgbClr val="000000"/>
      </a:dk2>
      <a:lt2>
        <a:srgbClr val="FFFFFF"/>
      </a:lt2>
      <a:accent1>
        <a:srgbClr val="009DDC"/>
      </a:accent1>
      <a:accent2>
        <a:srgbClr val="1D76BB"/>
      </a:accent2>
      <a:accent3>
        <a:srgbClr val="B2D237"/>
      </a:accent3>
      <a:accent4>
        <a:srgbClr val="1D3764"/>
      </a:accent4>
      <a:accent5>
        <a:srgbClr val="972883"/>
      </a:accent5>
      <a:accent6>
        <a:srgbClr val="5F1F5A"/>
      </a:accent6>
      <a:hlink>
        <a:srgbClr val="009DDC"/>
      </a:hlink>
      <a:folHlink>
        <a:srgbClr val="009DD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76BD36C8-305F-4882-A7F2-4FEC1771BF9B}" vid="{8C8C92D2-93BC-4A65-94B1-661E8020A0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1481</TotalTime>
  <Words>611</Words>
  <Application>Microsoft Office PowerPoint</Application>
  <PresentationFormat>On-screen Show (4:3)</PresentationFormat>
  <Paragraphs>106</Paragraphs>
  <Slides>18</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Myriad Pro</vt:lpstr>
      <vt:lpstr>1_LO Choice</vt:lpstr>
      <vt:lpstr>Getting Started with InDesign</vt:lpstr>
      <vt:lpstr>Introduction to Adobe InDesign CC</vt:lpstr>
      <vt:lpstr>The InDesign Window</vt:lpstr>
      <vt:lpstr>Touch Workspace</vt:lpstr>
      <vt:lpstr>Screen Mode</vt:lpstr>
      <vt:lpstr>The Tools Panel</vt:lpstr>
      <vt:lpstr>The Properties Panel</vt:lpstr>
      <vt:lpstr>PowerPoint Presentation</vt:lpstr>
      <vt:lpstr>Predefined Workspaces</vt:lpstr>
      <vt:lpstr>The Keyboard Shortcuts Dialog Box</vt:lpstr>
      <vt:lpstr>The Menu Customization Dialog Box</vt:lpstr>
      <vt:lpstr>The Customize Control Panel Dialog Box</vt:lpstr>
      <vt:lpstr>PowerPoint Presentation</vt:lpstr>
      <vt:lpstr>Navigation Controls</vt:lpstr>
      <vt:lpstr>Zoom Options</vt:lpstr>
      <vt:lpstr>Preferences Dialog Box</vt:lpstr>
      <vt:lpstr>PowerPoint Presentation</vt:lpstr>
      <vt:lpstr>Reflective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Laurie Perry</dc:creator>
  <cp:lastModifiedBy>Peter Bauer</cp:lastModifiedBy>
  <cp:revision>37</cp:revision>
  <dcterms:created xsi:type="dcterms:W3CDTF">2016-08-03T18:48:40Z</dcterms:created>
  <dcterms:modified xsi:type="dcterms:W3CDTF">2019-02-15T18:58:26Z</dcterms:modified>
</cp:coreProperties>
</file>