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90" r:id="rId3"/>
    <p:sldId id="261" r:id="rId4"/>
    <p:sldId id="288" r:id="rId5"/>
    <p:sldId id="289" r:id="rId6"/>
    <p:sldId id="291" r:id="rId7"/>
    <p:sldId id="292" r:id="rId8"/>
    <p:sldId id="293" r:id="rId9"/>
    <p:sldId id="294" r:id="rId10"/>
    <p:sldId id="295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4" autoAdjust="0"/>
    <p:restoredTop sz="83977" autoAdjust="0"/>
  </p:normalViewPr>
  <p:slideViewPr>
    <p:cSldViewPr>
      <p:cViewPr varScale="1">
        <p:scale>
          <a:sx n="91" d="100"/>
          <a:sy n="91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n-US" sz="4400" smtClean="0"/>
            <a:t>1</a:t>
          </a:r>
          <a:endParaRPr lang="en-US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n-US" sz="4400" smtClean="0"/>
            <a:t>2</a:t>
          </a:r>
          <a:endParaRPr lang="en-US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My Experience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n-US" sz="4400" smtClean="0"/>
            <a:t>3</a:t>
          </a:r>
          <a:endParaRPr lang="en-US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Questions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My Qualifications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541957ED-B65C-4A34-9F95-8CD98982493E}" type="presOf" srcId="{6BE4E373-0656-4EDC-821E-BE09C952B1F6}" destId="{C7C3E6FD-D83F-4BDA-907E-B5EE041DA931}" srcOrd="0" destOrd="0" presId="urn:microsoft.com/office/officeart/2005/8/layout/vList5"/>
    <dgm:cxn modelId="{992015F6-A828-4FBB-BD98-03DBABC5B92B}" type="presOf" srcId="{74EE5CD8-078F-4590-BF9C-A341A294A016}" destId="{7E429971-BC57-430F-BB25-C0574E5E39E3}" srcOrd="0" destOrd="0" presId="urn:microsoft.com/office/officeart/2005/8/layout/vList5"/>
    <dgm:cxn modelId="{E605103A-4B53-46B0-BE48-30156B0D7DD8}" type="presOf" srcId="{F6FEADD9-F67D-41F5-BA4C-3C84956E7F46}" destId="{AAE7A1E6-6847-453D-B55B-8A82BF138C1D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E4D959FB-BC7A-4862-813D-85E8454BA05C}" type="presOf" srcId="{D1776C8F-2B10-4075-8DF7-7F65AB725ED5}" destId="{F5034101-5B7D-4FE7-B47A-5A48CF39606B}" srcOrd="0" destOrd="0" presId="urn:microsoft.com/office/officeart/2005/8/layout/vList5"/>
    <dgm:cxn modelId="{9768B006-F582-47E1-9A6E-43EF6D809450}" type="presOf" srcId="{1E4D3931-0DBD-4211-A24A-6AF364284B1E}" destId="{D54B1729-BC98-42C1-9C6C-D65DCBA4358F}" srcOrd="0" destOrd="0" presId="urn:microsoft.com/office/officeart/2005/8/layout/vList5"/>
    <dgm:cxn modelId="{0FA4D4AA-EB77-49FF-AE0C-1E7DBF205131}" type="presOf" srcId="{AA046201-5C4D-445E-BF0B-5C6D2B0A1945}" destId="{C04276DC-EE64-470A-B8BC-09067B8045FA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339B0D3A-0F72-42DE-872E-8BC00022AD99}" type="presOf" srcId="{C59269D0-92A5-481C-BA64-727AFB0DD545}" destId="{B37A5355-225B-4C6F-AED7-6C620F99EECC}" srcOrd="0" destOrd="0" presId="urn:microsoft.com/office/officeart/2005/8/layout/vList5"/>
    <dgm:cxn modelId="{F4FDE293-AD61-4512-A99F-EFED7113C629}" type="presParOf" srcId="{AAE7A1E6-6847-453D-B55B-8A82BF138C1D}" destId="{C4407577-18A2-46E0-8805-2838042EB67A}" srcOrd="0" destOrd="0" presId="urn:microsoft.com/office/officeart/2005/8/layout/vList5"/>
    <dgm:cxn modelId="{4E91714A-E01C-4A04-A029-977FC595FE57}" type="presParOf" srcId="{C4407577-18A2-46E0-8805-2838042EB67A}" destId="{7E429971-BC57-430F-BB25-C0574E5E39E3}" srcOrd="0" destOrd="0" presId="urn:microsoft.com/office/officeart/2005/8/layout/vList5"/>
    <dgm:cxn modelId="{04A1C524-7472-4F5C-97B9-F707E434F89F}" type="presParOf" srcId="{C4407577-18A2-46E0-8805-2838042EB67A}" destId="{D54B1729-BC98-42C1-9C6C-D65DCBA4358F}" srcOrd="1" destOrd="0" presId="urn:microsoft.com/office/officeart/2005/8/layout/vList5"/>
    <dgm:cxn modelId="{957FC5E6-6CF2-4768-8EA2-26D363865874}" type="presParOf" srcId="{AAE7A1E6-6847-453D-B55B-8A82BF138C1D}" destId="{AB8574CC-D4F2-4555-AEE3-F4EE58B11D03}" srcOrd="1" destOrd="0" presId="urn:microsoft.com/office/officeart/2005/8/layout/vList5"/>
    <dgm:cxn modelId="{0E23D88C-86F2-48DD-A35C-904505B0E1D6}" type="presParOf" srcId="{AAE7A1E6-6847-453D-B55B-8A82BF138C1D}" destId="{85B8F607-FDD8-476A-ADBE-E1250824F294}" srcOrd="2" destOrd="0" presId="urn:microsoft.com/office/officeart/2005/8/layout/vList5"/>
    <dgm:cxn modelId="{11629BB4-A207-4D34-A448-BF531635E60C}" type="presParOf" srcId="{85B8F607-FDD8-476A-ADBE-E1250824F294}" destId="{C04276DC-EE64-470A-B8BC-09067B8045FA}" srcOrd="0" destOrd="0" presId="urn:microsoft.com/office/officeart/2005/8/layout/vList5"/>
    <dgm:cxn modelId="{14D7885A-3D15-407E-B58F-FEB1960EA903}" type="presParOf" srcId="{85B8F607-FDD8-476A-ADBE-E1250824F294}" destId="{B37A5355-225B-4C6F-AED7-6C620F99EECC}" srcOrd="1" destOrd="0" presId="urn:microsoft.com/office/officeart/2005/8/layout/vList5"/>
    <dgm:cxn modelId="{62A5748A-F069-4D7F-B858-9893AD39FEAF}" type="presParOf" srcId="{AAE7A1E6-6847-453D-B55B-8A82BF138C1D}" destId="{5ACAA866-A8A8-4183-97B5-CEEAB1525C60}" srcOrd="3" destOrd="0" presId="urn:microsoft.com/office/officeart/2005/8/layout/vList5"/>
    <dgm:cxn modelId="{B57686CC-2605-46DD-A664-FE514F60111C}" type="presParOf" srcId="{AAE7A1E6-6847-453D-B55B-8A82BF138C1D}" destId="{477213BE-9E91-4950-8451-7F60796F47F4}" srcOrd="4" destOrd="0" presId="urn:microsoft.com/office/officeart/2005/8/layout/vList5"/>
    <dgm:cxn modelId="{7913E173-553B-4E85-AFBF-06A5FA81D2C6}" type="presParOf" srcId="{477213BE-9E91-4950-8451-7F60796F47F4}" destId="{F5034101-5B7D-4FE7-B47A-5A48CF39606B}" srcOrd="0" destOrd="0" presId="urn:microsoft.com/office/officeart/2005/8/layout/vList5"/>
    <dgm:cxn modelId="{9D148B74-A87C-4FB8-BA15-8DE5F34E21FC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My Qualifications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1</a:t>
          </a:r>
          <a:endParaRPr lang="en-US" sz="4400" kern="1200" dirty="0"/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My Experience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508125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2</a:t>
          </a:r>
          <a:endParaRPr lang="en-US" sz="4400" kern="1200" dirty="0"/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Questions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2883296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3</a:t>
          </a:r>
          <a:endParaRPr lang="en-US" sz="4400" kern="1200" dirty="0"/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73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587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610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49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4/16/2013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My Bio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Introduction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</a:t>
            </a:r>
          </a:p>
          <a:p>
            <a:r>
              <a:rPr lang="en-US" dirty="0" smtClean="0"/>
              <a:t>Hands-on research and development experience</a:t>
            </a:r>
          </a:p>
          <a:p>
            <a:r>
              <a:rPr lang="en-US" dirty="0" smtClean="0"/>
              <a:t>Design team leadership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5359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Questions?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9000" y="1066800"/>
            <a:ext cx="4317481" cy="47840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2667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Dexter Collingsworth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837659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My Skills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Foundational understanding of product structures and visual design</a:t>
            </a:r>
          </a:p>
          <a:p>
            <a:r>
              <a:rPr lang="en-US" dirty="0"/>
              <a:t>C, Matlab, C++, JAVA, LISP, Firmware Coding, Embedded Software Coding, Linux/Unix Coding</a:t>
            </a:r>
          </a:p>
          <a:p>
            <a:pPr lvl="0"/>
            <a:r>
              <a:rPr lang="en-US" dirty="0" smtClean="0"/>
              <a:t>Working </a:t>
            </a:r>
            <a:r>
              <a:rPr lang="en-US" dirty="0"/>
              <a:t>knowledge of product design environments, developing systems, and electrical engineering </a:t>
            </a:r>
            <a:r>
              <a:rPr lang="en-US" dirty="0" smtClean="0"/>
              <a:t>principles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Experience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629729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Qualifications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230572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Work Experience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Senior Research and Development Assistant RIT: 2005-2007</a:t>
            </a:r>
          </a:p>
          <a:p>
            <a:r>
              <a:rPr lang="en-US" dirty="0" smtClean="0"/>
              <a:t>Teacher’s Assistant                                          New Port University: 2002-2004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53775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My Education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M.S. Advanced Product Design: RIT</a:t>
            </a:r>
          </a:p>
          <a:p>
            <a:r>
              <a:rPr lang="en-US" dirty="0" smtClean="0"/>
              <a:t>B.S. Electrical Engineering: New Port University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031985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Led team of graduate students researching alternative fuel and propulsion systems</a:t>
            </a:r>
          </a:p>
          <a:p>
            <a:r>
              <a:rPr lang="en-US" dirty="0" smtClean="0"/>
              <a:t>Helped design and produce a low-energy consumption refrigeration unit aimed at improving food availability in developing countries</a:t>
            </a:r>
          </a:p>
          <a:p>
            <a:r>
              <a:rPr lang="en-US" dirty="0" smtClean="0"/>
              <a:t>Served as student assistant in a research project involving consumer electronics semiconductor applications </a:t>
            </a:r>
            <a:endParaRPr lang="en-US" dirty="0"/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185862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935626078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Today’s Overview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888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165</Words>
  <Application>Microsoft Office PowerPoint</Application>
  <PresentationFormat>On-screen Show (4:3)</PresentationFormat>
  <Paragraphs>42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Training</vt:lpstr>
      <vt:lpstr>My Bio</vt:lpstr>
      <vt:lpstr>PowerPoint Presentation</vt:lpstr>
      <vt:lpstr>My Skills</vt:lpstr>
      <vt:lpstr>My Experience</vt:lpstr>
      <vt:lpstr>My Qualifications</vt:lpstr>
      <vt:lpstr>Work Experience</vt:lpstr>
      <vt:lpstr>My Education</vt:lpstr>
      <vt:lpstr>Projects</vt:lpstr>
      <vt:lpstr>Today’s Overview </vt:lpstr>
      <vt:lpstr>Summary</vt:lpstr>
      <vt:lpstr>Questions?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2012-06-07T16:47:54Z</dcterms:created>
  <dcterms:modified xsi:type="dcterms:W3CDTF">2013-04-16T17:05:59Z</dcterms:modified>
</cp:coreProperties>
</file>